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6" r:id="rId1"/>
    <p:sldMasterId id="2147483896" r:id="rId2"/>
  </p:sldMasterIdLst>
  <p:notesMasterIdLst>
    <p:notesMasterId r:id="rId23"/>
  </p:notesMasterIdLst>
  <p:handoutMasterIdLst>
    <p:handoutMasterId r:id="rId24"/>
  </p:handoutMasterIdLst>
  <p:sldIdLst>
    <p:sldId id="319" r:id="rId3"/>
    <p:sldId id="258" r:id="rId4"/>
    <p:sldId id="298" r:id="rId5"/>
    <p:sldId id="276" r:id="rId6"/>
    <p:sldId id="277" r:id="rId7"/>
    <p:sldId id="312" r:id="rId8"/>
    <p:sldId id="309" r:id="rId9"/>
    <p:sldId id="299" r:id="rId10"/>
    <p:sldId id="300" r:id="rId11"/>
    <p:sldId id="337" r:id="rId12"/>
    <p:sldId id="302" r:id="rId13"/>
    <p:sldId id="304" r:id="rId14"/>
    <p:sldId id="305" r:id="rId15"/>
    <p:sldId id="306" r:id="rId16"/>
    <p:sldId id="339" r:id="rId17"/>
    <p:sldId id="317" r:id="rId18"/>
    <p:sldId id="307" r:id="rId19"/>
    <p:sldId id="308" r:id="rId20"/>
    <p:sldId id="334" r:id="rId21"/>
    <p:sldId id="335" r:id="rId22"/>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32">
          <p15:clr>
            <a:srgbClr val="A4A3A4"/>
          </p15:clr>
        </p15:guide>
        <p15:guide id="2" pos="221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047" autoAdjust="0"/>
    <p:restoredTop sz="86514" autoAdjust="0"/>
  </p:normalViewPr>
  <p:slideViewPr>
    <p:cSldViewPr>
      <p:cViewPr varScale="1">
        <p:scale>
          <a:sx n="63" d="100"/>
          <a:sy n="63" d="100"/>
        </p:scale>
        <p:origin x="954" y="72"/>
      </p:cViewPr>
      <p:guideLst>
        <p:guide orient="horz" pos="2160"/>
        <p:guide pos="2880"/>
      </p:guideLst>
    </p:cSldViewPr>
  </p:slideViewPr>
  <p:outlineViewPr>
    <p:cViewPr>
      <p:scale>
        <a:sx n="33" d="100"/>
        <a:sy n="33" d="100"/>
      </p:scale>
      <p:origin x="0" y="4392"/>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8" d="100"/>
          <a:sy n="88" d="100"/>
        </p:scale>
        <p:origin x="-3822" y="-120"/>
      </p:cViewPr>
      <p:guideLst>
        <p:guide orient="horz" pos="2932"/>
        <p:guide pos="221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2446" tIns="46223" rIns="92446" bIns="46223"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5455"/>
          </a:xfrm>
          <a:prstGeom prst="rect">
            <a:avLst/>
          </a:prstGeom>
        </p:spPr>
        <p:txBody>
          <a:bodyPr vert="horz" lIns="92446" tIns="46223" rIns="92446" bIns="46223" rtlCol="0"/>
          <a:lstStyle>
            <a:lvl1pPr algn="r">
              <a:defRPr sz="1200"/>
            </a:lvl1pPr>
          </a:lstStyle>
          <a:p>
            <a:fld id="{306176F6-F668-44DA-BD01-7D6796BF177C}" type="datetimeFigureOut">
              <a:rPr lang="en-US" smtClean="0"/>
              <a:t>7/17/2018</a:t>
            </a:fld>
            <a:endParaRPr lang="en-US"/>
          </a:p>
        </p:txBody>
      </p:sp>
      <p:sp>
        <p:nvSpPr>
          <p:cNvPr id="4" name="Footer Placeholder 3"/>
          <p:cNvSpPr>
            <a:spLocks noGrp="1"/>
          </p:cNvSpPr>
          <p:nvPr>
            <p:ph type="ftr" sz="quarter" idx="2"/>
          </p:nvPr>
        </p:nvSpPr>
        <p:spPr>
          <a:xfrm>
            <a:off x="0" y="8842030"/>
            <a:ext cx="3043343" cy="465455"/>
          </a:xfrm>
          <a:prstGeom prst="rect">
            <a:avLst/>
          </a:prstGeom>
        </p:spPr>
        <p:txBody>
          <a:bodyPr vert="horz" lIns="92446" tIns="46223" rIns="92446" bIns="46223"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5455"/>
          </a:xfrm>
          <a:prstGeom prst="rect">
            <a:avLst/>
          </a:prstGeom>
        </p:spPr>
        <p:txBody>
          <a:bodyPr vert="horz" lIns="92446" tIns="46223" rIns="92446" bIns="46223" rtlCol="0" anchor="b"/>
          <a:lstStyle>
            <a:lvl1pPr algn="r">
              <a:defRPr sz="1200"/>
            </a:lvl1pPr>
          </a:lstStyle>
          <a:p>
            <a:fld id="{8CC63995-6F38-44B8-8014-DC5BE9D92236}" type="slidenum">
              <a:rPr lang="en-US" smtClean="0"/>
              <a:t>‹#›</a:t>
            </a:fld>
            <a:endParaRPr lang="en-US"/>
          </a:p>
        </p:txBody>
      </p:sp>
    </p:spTree>
    <p:extLst>
      <p:ext uri="{BB962C8B-B14F-4D97-AF65-F5344CB8AC3E}">
        <p14:creationId xmlns:p14="http://schemas.microsoft.com/office/powerpoint/2010/main" val="38528313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2446" tIns="46223" rIns="92446" bIns="46223" rtlCol="0"/>
          <a:lstStyle>
            <a:lvl1pPr algn="l">
              <a:defRPr sz="1200"/>
            </a:lvl1pPr>
          </a:lstStyle>
          <a:p>
            <a:endParaRPr lang="en-US" dirty="0"/>
          </a:p>
        </p:txBody>
      </p:sp>
      <p:sp>
        <p:nvSpPr>
          <p:cNvPr id="3" name="Date Placeholder 2"/>
          <p:cNvSpPr>
            <a:spLocks noGrp="1"/>
          </p:cNvSpPr>
          <p:nvPr>
            <p:ph type="dt" idx="1"/>
          </p:nvPr>
        </p:nvSpPr>
        <p:spPr>
          <a:xfrm>
            <a:off x="3978132" y="0"/>
            <a:ext cx="3043343" cy="465455"/>
          </a:xfrm>
          <a:prstGeom prst="rect">
            <a:avLst/>
          </a:prstGeom>
        </p:spPr>
        <p:txBody>
          <a:bodyPr vert="horz" lIns="92446" tIns="46223" rIns="92446" bIns="46223" rtlCol="0"/>
          <a:lstStyle>
            <a:lvl1pPr algn="r">
              <a:defRPr sz="1200"/>
            </a:lvl1pPr>
          </a:lstStyle>
          <a:p>
            <a:fld id="{88BCA14A-092B-466F-8CBC-FB81875A9224}" type="datetimeFigureOut">
              <a:rPr lang="en-US" smtClean="0"/>
              <a:pPr/>
              <a:t>7/17/2018</a:t>
            </a:fld>
            <a:endParaRPr lang="en-US" dirty="0"/>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2446" tIns="46223" rIns="92446" bIns="46223" rtlCol="0" anchor="ctr"/>
          <a:lstStyle/>
          <a:p>
            <a:endParaRPr lang="en-US" dirty="0"/>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2446" tIns="46223" rIns="92446" bIns="46223"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30"/>
            <a:ext cx="3043343" cy="465455"/>
          </a:xfrm>
          <a:prstGeom prst="rect">
            <a:avLst/>
          </a:prstGeom>
        </p:spPr>
        <p:txBody>
          <a:bodyPr vert="horz" lIns="92446" tIns="46223" rIns="92446" bIns="46223"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2" y="8842030"/>
            <a:ext cx="3043343" cy="465455"/>
          </a:xfrm>
          <a:prstGeom prst="rect">
            <a:avLst/>
          </a:prstGeom>
        </p:spPr>
        <p:txBody>
          <a:bodyPr vert="horz" lIns="92446" tIns="46223" rIns="92446" bIns="46223" rtlCol="0" anchor="b"/>
          <a:lstStyle>
            <a:lvl1pPr algn="r">
              <a:defRPr sz="1200"/>
            </a:lvl1pPr>
          </a:lstStyle>
          <a:p>
            <a:fld id="{335D121A-E134-4090-8439-3832F9C5C82E}" type="slidenum">
              <a:rPr lang="en-US" smtClean="0"/>
              <a:pPr/>
              <a:t>‹#›</a:t>
            </a:fld>
            <a:endParaRPr lang="en-US" dirty="0"/>
          </a:p>
        </p:txBody>
      </p:sp>
    </p:spTree>
    <p:extLst>
      <p:ext uri="{BB962C8B-B14F-4D97-AF65-F5344CB8AC3E}">
        <p14:creationId xmlns:p14="http://schemas.microsoft.com/office/powerpoint/2010/main" val="13601388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28600AE9-0895-4781-A590-FE3A3BFEF599}" type="slidenum">
              <a:rPr lang="en-US" smtClean="0">
                <a:solidFill>
                  <a:prstClr val="black"/>
                </a:solidFill>
              </a:rPr>
              <a:pPr/>
              <a:t>1</a:t>
            </a:fld>
            <a:endParaRPr lang="en-US" smtClean="0">
              <a:solidFill>
                <a:prstClr val="black"/>
              </a:solidFill>
            </a:endParaRPr>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pPr eaLnBrk="1" hangingPunct="1"/>
            <a:r>
              <a:rPr lang="en-US" dirty="0" smtClean="0"/>
              <a:t>Welcome to Accommodations 101: Testing,</a:t>
            </a:r>
            <a:r>
              <a:rPr lang="en-US" baseline="0" dirty="0" smtClean="0"/>
              <a:t> presented by the Office of Accessibility at The University of Akron.</a:t>
            </a:r>
            <a:endParaRPr lang="en-US"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Student who require</a:t>
            </a:r>
            <a:r>
              <a:rPr lang="en-US" baseline="0" dirty="0" smtClean="0"/>
              <a:t> readers, scribes, or alternative technology will typically take their exams in the Office of Accessibility.  The Office of Accessibility is located in Simmons Hall 105.</a:t>
            </a:r>
            <a:endParaRPr lang="en-US" dirty="0"/>
          </a:p>
        </p:txBody>
      </p:sp>
      <p:sp>
        <p:nvSpPr>
          <p:cNvPr id="4" name="Slide Number Placeholder 3"/>
          <p:cNvSpPr>
            <a:spLocks noGrp="1"/>
          </p:cNvSpPr>
          <p:nvPr>
            <p:ph type="sldNum" sz="quarter" idx="10"/>
          </p:nvPr>
        </p:nvSpPr>
        <p:spPr/>
        <p:txBody>
          <a:bodyPr/>
          <a:lstStyle/>
          <a:p>
            <a:fld id="{335D121A-E134-4090-8439-3832F9C5C82E}" type="slidenum">
              <a:rPr lang="en-US" smtClean="0"/>
              <a:pPr/>
              <a:t>10</a:t>
            </a:fld>
            <a:endParaRPr lang="en-US" dirty="0"/>
          </a:p>
        </p:txBody>
      </p:sp>
    </p:spTree>
    <p:extLst>
      <p:ext uri="{BB962C8B-B14F-4D97-AF65-F5344CB8AC3E}">
        <p14:creationId xmlns:p14="http://schemas.microsoft.com/office/powerpoint/2010/main" val="37555570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If a student has requested extended time, it may be the responsibility of the instructor to adjust the time if the exam if offered</a:t>
            </a:r>
            <a:r>
              <a:rPr lang="en-US" baseline="0" dirty="0" smtClean="0"/>
              <a:t> through Springboard.</a:t>
            </a:r>
          </a:p>
          <a:p>
            <a:endParaRPr lang="en-US" baseline="0" dirty="0" smtClean="0"/>
          </a:p>
          <a:p>
            <a:r>
              <a:rPr lang="en-US" baseline="0" dirty="0" smtClean="0"/>
              <a:t>Exams that are offered in other formats, such as Perception, will have the time adjusted by the staff at CBA &amp;E.  Faculty and staff can view more information about the testing practices and polices at CBA&amp;E on their website.</a:t>
            </a:r>
            <a:endParaRPr lang="en-US" dirty="0"/>
          </a:p>
        </p:txBody>
      </p:sp>
      <p:sp>
        <p:nvSpPr>
          <p:cNvPr id="4" name="Slide Number Placeholder 3"/>
          <p:cNvSpPr>
            <a:spLocks noGrp="1"/>
          </p:cNvSpPr>
          <p:nvPr>
            <p:ph type="sldNum" sz="quarter" idx="10"/>
          </p:nvPr>
        </p:nvSpPr>
        <p:spPr/>
        <p:txBody>
          <a:bodyPr/>
          <a:lstStyle/>
          <a:p>
            <a:fld id="{335D121A-E134-4090-8439-3832F9C5C82E}" type="slidenum">
              <a:rPr lang="en-US" smtClean="0"/>
              <a:pPr/>
              <a:t>11</a:t>
            </a:fld>
            <a:endParaRPr lang="en-US" dirty="0"/>
          </a:p>
        </p:txBody>
      </p:sp>
    </p:spTree>
    <p:extLst>
      <p:ext uri="{BB962C8B-B14F-4D97-AF65-F5344CB8AC3E}">
        <p14:creationId xmlns:p14="http://schemas.microsoft.com/office/powerpoint/2010/main" val="314843157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Students who wish to use either the Counseling Center-Testing Services or the Office of Accessibility for taking exams must schedule</a:t>
            </a:r>
            <a:r>
              <a:rPr lang="en-US" baseline="0" dirty="0" smtClean="0"/>
              <a:t> their tests through STARS, the Office of Accessibility’s online request system.  Students will input the type of exam they are taking, the date and time they are taking the exam, and which accommodations they would like to use for the exam.</a:t>
            </a:r>
          </a:p>
          <a:p>
            <a:endParaRPr lang="en-US" baseline="0" dirty="0" smtClean="0"/>
          </a:p>
          <a:p>
            <a:r>
              <a:rPr lang="en-US" baseline="0" dirty="0" smtClean="0"/>
              <a:t>Whenever possible, we ask students to request their exams at least 4 business days in advance.</a:t>
            </a:r>
            <a:endParaRPr lang="en-US" dirty="0"/>
          </a:p>
        </p:txBody>
      </p:sp>
      <p:sp>
        <p:nvSpPr>
          <p:cNvPr id="4" name="Slide Number Placeholder 3"/>
          <p:cNvSpPr>
            <a:spLocks noGrp="1"/>
          </p:cNvSpPr>
          <p:nvPr>
            <p:ph type="sldNum" sz="quarter" idx="10"/>
          </p:nvPr>
        </p:nvSpPr>
        <p:spPr/>
        <p:txBody>
          <a:bodyPr/>
          <a:lstStyle/>
          <a:p>
            <a:fld id="{335D121A-E134-4090-8439-3832F9C5C82E}" type="slidenum">
              <a:rPr lang="en-US" smtClean="0"/>
              <a:pPr/>
              <a:t>12</a:t>
            </a:fld>
            <a:endParaRPr lang="en-US" dirty="0"/>
          </a:p>
        </p:txBody>
      </p:sp>
    </p:spTree>
    <p:extLst>
      <p:ext uri="{BB962C8B-B14F-4D97-AF65-F5344CB8AC3E}">
        <p14:creationId xmlns:p14="http://schemas.microsoft.com/office/powerpoint/2010/main" val="269485947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Office of Accessibility recommends that students schedule their exams at the same date and time as the rest of the class.  However, students may need to schedule at a different time if there are conflicts</a:t>
            </a:r>
            <a:r>
              <a:rPr lang="en-US" baseline="0" dirty="0" smtClean="0"/>
              <a:t> with other classes.  Students with back to back classes may not be able to take their exams at the same time as the rest of the class so they don’t miss another class.  Requests for finals and midterms should be made early, as space can be limited during these times.</a:t>
            </a:r>
          </a:p>
          <a:p>
            <a:endParaRPr lang="en-US" baseline="0" dirty="0" smtClean="0"/>
          </a:p>
          <a:p>
            <a:r>
              <a:rPr lang="en-US" baseline="0" dirty="0" smtClean="0"/>
              <a:t>Once a student submits an exam request, the testing location and the professor are notified of the request.  The instructor receives an email notification with the request details and information on how to send the exam to the appropriate location, along with a proctor sheet.</a:t>
            </a:r>
            <a:endParaRPr lang="en-US" dirty="0"/>
          </a:p>
        </p:txBody>
      </p:sp>
      <p:sp>
        <p:nvSpPr>
          <p:cNvPr id="4" name="Slide Number Placeholder 3"/>
          <p:cNvSpPr>
            <a:spLocks noGrp="1"/>
          </p:cNvSpPr>
          <p:nvPr>
            <p:ph type="sldNum" sz="quarter" idx="10"/>
          </p:nvPr>
        </p:nvSpPr>
        <p:spPr/>
        <p:txBody>
          <a:bodyPr/>
          <a:lstStyle/>
          <a:p>
            <a:fld id="{335D121A-E134-4090-8439-3832F9C5C82E}" type="slidenum">
              <a:rPr lang="en-US" smtClean="0"/>
              <a:pPr/>
              <a:t>13</a:t>
            </a:fld>
            <a:endParaRPr lang="en-US" dirty="0"/>
          </a:p>
        </p:txBody>
      </p:sp>
    </p:spTree>
    <p:extLst>
      <p:ext uri="{BB962C8B-B14F-4D97-AF65-F5344CB8AC3E}">
        <p14:creationId xmlns:p14="http://schemas.microsoft.com/office/powerpoint/2010/main" val="66515186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Once the student has submitted an exam request, the instructor will get an</a:t>
            </a:r>
            <a:r>
              <a:rPr lang="en-US" baseline="0" dirty="0" smtClean="0"/>
              <a:t> automated email from STARS.  This email will include the exam details, including the student’s name, the class, the date and time the student is taking the exam, and the accommodations that the student has requested.  Additionally, the email provides details on the testing site the student where the student will be taking the exam, and instructions for getting the exam to that site.  It also provides instructions on how to upload an exam to the STARS system for your convenience.</a:t>
            </a:r>
            <a:endParaRPr lang="en-US" dirty="0"/>
          </a:p>
        </p:txBody>
      </p:sp>
      <p:sp>
        <p:nvSpPr>
          <p:cNvPr id="4" name="Slide Number Placeholder 3"/>
          <p:cNvSpPr>
            <a:spLocks noGrp="1"/>
          </p:cNvSpPr>
          <p:nvPr>
            <p:ph type="sldNum" sz="quarter" idx="10"/>
          </p:nvPr>
        </p:nvSpPr>
        <p:spPr/>
        <p:txBody>
          <a:bodyPr/>
          <a:lstStyle/>
          <a:p>
            <a:fld id="{335D121A-E134-4090-8439-3832F9C5C82E}" type="slidenum">
              <a:rPr lang="en-US" smtClean="0"/>
              <a:pPr/>
              <a:t>14</a:t>
            </a:fld>
            <a:endParaRPr lang="en-US" dirty="0"/>
          </a:p>
        </p:txBody>
      </p:sp>
    </p:spTree>
    <p:extLst>
      <p:ext uri="{BB962C8B-B14F-4D97-AF65-F5344CB8AC3E}">
        <p14:creationId xmlns:p14="http://schemas.microsoft.com/office/powerpoint/2010/main" val="408201186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Once the student has submitted an exam request, the instructor will get an</a:t>
            </a:r>
            <a:r>
              <a:rPr lang="en-US" baseline="0" dirty="0" smtClean="0"/>
              <a:t> automated email from STARS.  This email will include the exam details, including the student’s name, the class, the date and time the student is taking the exam, and the accommodations that the student has requested.  Additionally, the email provides details on the testing site the student where the student will be taking the exam, and instructions for getting the exam to that site.  It also provides instructions on how to upload an exam to the STARS system for your convenience.</a:t>
            </a:r>
            <a:endParaRPr lang="en-US" dirty="0"/>
          </a:p>
        </p:txBody>
      </p:sp>
      <p:sp>
        <p:nvSpPr>
          <p:cNvPr id="4" name="Slide Number Placeholder 3"/>
          <p:cNvSpPr>
            <a:spLocks noGrp="1"/>
          </p:cNvSpPr>
          <p:nvPr>
            <p:ph type="sldNum" sz="quarter" idx="10"/>
          </p:nvPr>
        </p:nvSpPr>
        <p:spPr/>
        <p:txBody>
          <a:bodyPr/>
          <a:lstStyle/>
          <a:p>
            <a:fld id="{335D121A-E134-4090-8439-3832F9C5C82E}" type="slidenum">
              <a:rPr lang="en-US" smtClean="0"/>
              <a:pPr/>
              <a:t>15</a:t>
            </a:fld>
            <a:endParaRPr lang="en-US" dirty="0"/>
          </a:p>
        </p:txBody>
      </p:sp>
    </p:spTree>
    <p:extLst>
      <p:ext uri="{BB962C8B-B14F-4D97-AF65-F5344CB8AC3E}">
        <p14:creationId xmlns:p14="http://schemas.microsoft.com/office/powerpoint/2010/main" val="408201186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If a student cancels an</a:t>
            </a:r>
            <a:r>
              <a:rPr lang="en-US" baseline="0" dirty="0" smtClean="0"/>
              <a:t> exam request, the instructor will also get an email indicating the changes made to the test request.</a:t>
            </a:r>
            <a:endParaRPr lang="en-US" dirty="0"/>
          </a:p>
        </p:txBody>
      </p:sp>
      <p:sp>
        <p:nvSpPr>
          <p:cNvPr id="4" name="Slide Number Placeholder 3"/>
          <p:cNvSpPr>
            <a:spLocks noGrp="1"/>
          </p:cNvSpPr>
          <p:nvPr>
            <p:ph type="sldNum" sz="quarter" idx="10"/>
          </p:nvPr>
        </p:nvSpPr>
        <p:spPr/>
        <p:txBody>
          <a:bodyPr/>
          <a:lstStyle/>
          <a:p>
            <a:fld id="{335D121A-E134-4090-8439-3832F9C5C82E}" type="slidenum">
              <a:rPr lang="en-US" smtClean="0"/>
              <a:pPr/>
              <a:t>16</a:t>
            </a:fld>
            <a:endParaRPr lang="en-US" dirty="0"/>
          </a:p>
        </p:txBody>
      </p:sp>
    </p:spTree>
    <p:extLst>
      <p:ext uri="{BB962C8B-B14F-4D97-AF65-F5344CB8AC3E}">
        <p14:creationId xmlns:p14="http://schemas.microsoft.com/office/powerpoint/2010/main" val="106330505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Instructors are asked to submit a</a:t>
            </a:r>
            <a:r>
              <a:rPr lang="en-US" baseline="0" dirty="0" smtClean="0"/>
              <a:t> completed proctor sheet with each exam.  The proctor sheet will indicate which location to send the exam to.  This also provides the testing location with information about the student, and any special instructions for the exam.  The testing location will not allow a student to take anything into the exam room that is not indicated on the proctor sheet.  Additionally, the proctor sheet allows the testing location to know how the instructor would like the exam returned once it is complete.</a:t>
            </a:r>
            <a:endParaRPr lang="en-US" dirty="0"/>
          </a:p>
        </p:txBody>
      </p:sp>
      <p:sp>
        <p:nvSpPr>
          <p:cNvPr id="4" name="Slide Number Placeholder 3"/>
          <p:cNvSpPr>
            <a:spLocks noGrp="1"/>
          </p:cNvSpPr>
          <p:nvPr>
            <p:ph type="sldNum" sz="quarter" idx="10"/>
          </p:nvPr>
        </p:nvSpPr>
        <p:spPr/>
        <p:txBody>
          <a:bodyPr/>
          <a:lstStyle/>
          <a:p>
            <a:fld id="{335D121A-E134-4090-8439-3832F9C5C82E}" type="slidenum">
              <a:rPr lang="en-US" smtClean="0"/>
              <a:pPr/>
              <a:t>17</a:t>
            </a:fld>
            <a:endParaRPr lang="en-US" dirty="0"/>
          </a:p>
        </p:txBody>
      </p:sp>
    </p:spTree>
    <p:extLst>
      <p:ext uri="{BB962C8B-B14F-4D97-AF65-F5344CB8AC3E}">
        <p14:creationId xmlns:p14="http://schemas.microsoft.com/office/powerpoint/2010/main" val="35450524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Both the Counseling Center-Testing Services and the Office of Accessibility are committed to upholding the academic integrity of exams given</a:t>
            </a:r>
            <a:r>
              <a:rPr lang="en-US" baseline="0" dirty="0" smtClean="0"/>
              <a:t> in the office.  All testing rooms in both locations are monitored by closed-circuit video systems.  Any student who utilizes any unauthorized materials during a test will be reported to the course instructor, and may be reported to the Department of Student Conduct and Community Standards.</a:t>
            </a:r>
          </a:p>
          <a:p>
            <a:endParaRPr lang="en-US" baseline="0" dirty="0" smtClean="0"/>
          </a:p>
          <a:p>
            <a:r>
              <a:rPr lang="en-US" baseline="0" dirty="0" smtClean="0"/>
              <a:t>Students are made aware of the academic integrity policies during their intake appointment, and again once in a testing room, as policies are posted in both testing locations.</a:t>
            </a:r>
            <a:endParaRPr lang="en-US" dirty="0"/>
          </a:p>
        </p:txBody>
      </p:sp>
      <p:sp>
        <p:nvSpPr>
          <p:cNvPr id="4" name="Slide Number Placeholder 3"/>
          <p:cNvSpPr>
            <a:spLocks noGrp="1"/>
          </p:cNvSpPr>
          <p:nvPr>
            <p:ph type="sldNum" sz="quarter" idx="10"/>
          </p:nvPr>
        </p:nvSpPr>
        <p:spPr/>
        <p:txBody>
          <a:bodyPr/>
          <a:lstStyle/>
          <a:p>
            <a:fld id="{335D121A-E134-4090-8439-3832F9C5C82E}" type="slidenum">
              <a:rPr lang="en-US" smtClean="0"/>
              <a:pPr/>
              <a:t>18</a:t>
            </a:fld>
            <a:endParaRPr lang="en-US" dirty="0"/>
          </a:p>
        </p:txBody>
      </p:sp>
    </p:spTree>
    <p:extLst>
      <p:ext uri="{BB962C8B-B14F-4D97-AF65-F5344CB8AC3E}">
        <p14:creationId xmlns:p14="http://schemas.microsoft.com/office/powerpoint/2010/main" val="198482791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p:cNvSpPr>
            <a:spLocks noGrp="1" noRot="1" noChangeAspect="1" noTextEdit="1"/>
          </p:cNvSpPr>
          <p:nvPr>
            <p:ph type="sldImg"/>
          </p:nvPr>
        </p:nvSpPr>
        <p:spPr>
          <a:ln/>
        </p:spPr>
      </p:sp>
      <p:sp>
        <p:nvSpPr>
          <p:cNvPr id="81923" name="Notes Placeholder 2"/>
          <p:cNvSpPr>
            <a:spLocks noGrp="1"/>
          </p:cNvSpPr>
          <p:nvPr>
            <p:ph type="body" idx="1"/>
          </p:nvPr>
        </p:nvSpPr>
        <p:spPr>
          <a:noFill/>
          <a:ln/>
        </p:spPr>
        <p:txBody>
          <a:bodyPr/>
          <a:lstStyle/>
          <a:p>
            <a:r>
              <a:rPr lang="en-US" dirty="0" smtClean="0"/>
              <a:t>The Office of Accessibility welcomes</a:t>
            </a:r>
            <a:r>
              <a:rPr lang="en-US" baseline="0" dirty="0" smtClean="0"/>
              <a:t> any questions or concerns that faculty and staff have when working with students with disabilities.  Please feel free to contact the office to discuss the information in this presentation, or with any other questions or concerns.</a:t>
            </a:r>
            <a:endParaRPr lang="en-US" dirty="0" smtClean="0"/>
          </a:p>
        </p:txBody>
      </p:sp>
      <p:sp>
        <p:nvSpPr>
          <p:cNvPr id="81924" name="Slide Number Placeholder 3"/>
          <p:cNvSpPr>
            <a:spLocks noGrp="1"/>
          </p:cNvSpPr>
          <p:nvPr>
            <p:ph type="sldNum" sz="quarter" idx="5"/>
          </p:nvPr>
        </p:nvSpPr>
        <p:spPr>
          <a:noFill/>
        </p:spPr>
        <p:txBody>
          <a:bodyPr/>
          <a:lstStyle/>
          <a:p>
            <a:fld id="{A73CB8EE-BBDF-487E-BE10-74BC4C8991CE}" type="slidenum">
              <a:rPr lang="en-US" smtClean="0">
                <a:solidFill>
                  <a:prstClr val="black"/>
                </a:solidFill>
              </a:rPr>
              <a:pPr/>
              <a:t>19</a:t>
            </a:fld>
            <a:endParaRPr lang="en-US" smtClean="0">
              <a:solidFill>
                <a:prstClr val="black"/>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this presentation, viewers</a:t>
            </a:r>
            <a:r>
              <a:rPr lang="en-US" baseline="0" dirty="0" smtClean="0"/>
              <a:t> will learn information about the Office of Accessibility, as well as gain an understanding of a variety of testing accommodations and how to provide students with this accommodation.</a:t>
            </a:r>
            <a:endParaRPr lang="en-US" dirty="0"/>
          </a:p>
        </p:txBody>
      </p:sp>
      <p:sp>
        <p:nvSpPr>
          <p:cNvPr id="4" name="Slide Number Placeholder 3"/>
          <p:cNvSpPr>
            <a:spLocks noGrp="1"/>
          </p:cNvSpPr>
          <p:nvPr>
            <p:ph type="sldNum" sz="quarter" idx="10"/>
          </p:nvPr>
        </p:nvSpPr>
        <p:spPr/>
        <p:txBody>
          <a:bodyPr/>
          <a:lstStyle/>
          <a:p>
            <a:fld id="{335D121A-E134-4090-8439-3832F9C5C82E}" type="slidenum">
              <a:rPr lang="en-US" smtClean="0"/>
              <a:pPr/>
              <a:t>2</a:t>
            </a:fld>
            <a:endParaRPr lang="en-US" dirty="0"/>
          </a:p>
        </p:txBody>
      </p:sp>
    </p:spTree>
    <p:extLst>
      <p:ext uri="{BB962C8B-B14F-4D97-AF65-F5344CB8AC3E}">
        <p14:creationId xmlns:p14="http://schemas.microsoft.com/office/powerpoint/2010/main" val="260271722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28600AE9-0895-4781-A590-FE3A3BFEF599}" type="slidenum">
              <a:rPr lang="en-US" smtClean="0">
                <a:solidFill>
                  <a:prstClr val="black"/>
                </a:solidFill>
              </a:rPr>
              <a:pPr/>
              <a:t>20</a:t>
            </a:fld>
            <a:endParaRPr lang="en-US" smtClean="0">
              <a:solidFill>
                <a:prstClr val="black"/>
              </a:solidFill>
            </a:endParaRPr>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4458">
              <a:defRPr/>
            </a:pPr>
            <a:r>
              <a:rPr lang="en-US" dirty="0" smtClean="0"/>
              <a:t>Today we will discuss testing accommodation, which are common accommodations that some students with disabilities may receive.</a:t>
            </a:r>
          </a:p>
          <a:p>
            <a:endParaRPr lang="en-US" dirty="0"/>
          </a:p>
        </p:txBody>
      </p:sp>
      <p:sp>
        <p:nvSpPr>
          <p:cNvPr id="4" name="Slide Number Placeholder 3"/>
          <p:cNvSpPr>
            <a:spLocks noGrp="1"/>
          </p:cNvSpPr>
          <p:nvPr>
            <p:ph type="sldNum" sz="quarter" idx="10"/>
          </p:nvPr>
        </p:nvSpPr>
        <p:spPr/>
        <p:txBody>
          <a:bodyPr/>
          <a:lstStyle/>
          <a:p>
            <a:fld id="{335D121A-E134-4090-8439-3832F9C5C82E}" type="slidenum">
              <a:rPr lang="en-US" smtClean="0"/>
              <a:pPr/>
              <a:t>3</a:t>
            </a:fld>
            <a:endParaRPr lang="en-US" dirty="0"/>
          </a:p>
        </p:txBody>
      </p:sp>
    </p:spTree>
    <p:extLst>
      <p:ext uri="{BB962C8B-B14F-4D97-AF65-F5344CB8AC3E}">
        <p14:creationId xmlns:p14="http://schemas.microsoft.com/office/powerpoint/2010/main" val="31020259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There are various types of testing accommodations that a student may receive, depending on the type and severity of their </a:t>
            </a:r>
            <a:r>
              <a:rPr lang="en-US" dirty="0" err="1" smtClean="0"/>
              <a:t>dsiability</a:t>
            </a:r>
            <a:r>
              <a:rPr lang="en-US" dirty="0" smtClean="0"/>
              <a:t>.</a:t>
            </a:r>
          </a:p>
          <a:p>
            <a:endParaRPr lang="en-US" dirty="0" smtClean="0"/>
          </a:p>
          <a:p>
            <a:r>
              <a:rPr lang="en-US" dirty="0" smtClean="0"/>
              <a:t>Many</a:t>
            </a:r>
            <a:r>
              <a:rPr lang="en-US" baseline="0" dirty="0" smtClean="0"/>
              <a:t> students will receive extended time on their exams.  The specific amount of extended time will depend on the impact of the student’s disability, and is determined during the intake appointment with the student’s Disability Specialist.</a:t>
            </a:r>
          </a:p>
          <a:p>
            <a:endParaRPr lang="en-US" baseline="0" dirty="0" smtClean="0"/>
          </a:p>
          <a:p>
            <a:r>
              <a:rPr lang="en-US" baseline="0" dirty="0" smtClean="0"/>
              <a:t>Additionally, many students will receive testing in a distraction reduced space.  This means tests and quizzes should be taken away from the rest of the class in a quiet space.  The Office of Accessibility is not able to guarantee to any student that they will take their exams in full isolation.</a:t>
            </a:r>
          </a:p>
          <a:p>
            <a:endParaRPr lang="en-US" baseline="0" dirty="0" smtClean="0"/>
          </a:p>
          <a:p>
            <a:r>
              <a:rPr lang="en-US" baseline="0" dirty="0" smtClean="0"/>
              <a:t>Some students may require the use of a reader or scribe for their exams.  Readers will read and repeat test questions verbatim.  They do not interpret questions, reword questions, or provide definitions to the student testing.  A scribe assists a student with writing, and will write down answers to exam questions verbatim as dictated by the student.</a:t>
            </a:r>
          </a:p>
          <a:p>
            <a:endParaRPr lang="en-US" baseline="0" dirty="0" smtClean="0"/>
          </a:p>
          <a:p>
            <a:r>
              <a:rPr lang="en-US" baseline="0" dirty="0" smtClean="0"/>
              <a:t>Finally, some students will use technology on exams, such as a computer for essay questions, adaptive software, or a CCTV, depending on the student’s needs.  This technology is provided by the Office of Accessibility, and students are not permitted to use their own personal devices while testing.</a:t>
            </a:r>
            <a:endParaRPr lang="en-US" dirty="0"/>
          </a:p>
        </p:txBody>
      </p:sp>
      <p:sp>
        <p:nvSpPr>
          <p:cNvPr id="4" name="Slide Number Placeholder 3"/>
          <p:cNvSpPr>
            <a:spLocks noGrp="1"/>
          </p:cNvSpPr>
          <p:nvPr>
            <p:ph type="sldNum" sz="quarter" idx="10"/>
          </p:nvPr>
        </p:nvSpPr>
        <p:spPr/>
        <p:txBody>
          <a:bodyPr/>
          <a:lstStyle/>
          <a:p>
            <a:fld id="{335D121A-E134-4090-8439-3832F9C5C82E}" type="slidenum">
              <a:rPr lang="en-US" smtClean="0"/>
              <a:pPr/>
              <a:t>4</a:t>
            </a:fld>
            <a:endParaRPr lang="en-US" dirty="0"/>
          </a:p>
        </p:txBody>
      </p:sp>
    </p:spTree>
    <p:extLst>
      <p:ext uri="{BB962C8B-B14F-4D97-AF65-F5344CB8AC3E}">
        <p14:creationId xmlns:p14="http://schemas.microsoft.com/office/powerpoint/2010/main" val="3634475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student’s specific testing accommodations will be listed on their accommodation letter, which is emailed to each faculty member, usually at the beginning of the semester.  This letter will indicate the amount of extended time, types of technology a student may be eligible for, and the location at which a student will take their exams.</a:t>
            </a:r>
            <a:endParaRPr lang="en-US" dirty="0"/>
          </a:p>
        </p:txBody>
      </p:sp>
      <p:sp>
        <p:nvSpPr>
          <p:cNvPr id="4" name="Slide Number Placeholder 3"/>
          <p:cNvSpPr>
            <a:spLocks noGrp="1"/>
          </p:cNvSpPr>
          <p:nvPr>
            <p:ph type="sldNum" sz="quarter" idx="10"/>
          </p:nvPr>
        </p:nvSpPr>
        <p:spPr/>
        <p:txBody>
          <a:bodyPr/>
          <a:lstStyle/>
          <a:p>
            <a:fld id="{335D121A-E134-4090-8439-3832F9C5C82E}" type="slidenum">
              <a:rPr lang="en-US" smtClean="0"/>
              <a:pPr/>
              <a:t>5</a:t>
            </a:fld>
            <a:endParaRPr lang="en-US" dirty="0"/>
          </a:p>
        </p:txBody>
      </p:sp>
    </p:spTree>
    <p:extLst>
      <p:ext uri="{BB962C8B-B14F-4D97-AF65-F5344CB8AC3E}">
        <p14:creationId xmlns:p14="http://schemas.microsoft.com/office/powerpoint/2010/main" val="35171634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There are a number of options students can utilize when</a:t>
            </a:r>
            <a:r>
              <a:rPr lang="en-US" baseline="0" dirty="0" smtClean="0"/>
              <a:t> it comes to taking exams.</a:t>
            </a:r>
          </a:p>
          <a:p>
            <a:endParaRPr lang="en-US" baseline="0" dirty="0" smtClean="0"/>
          </a:p>
          <a:p>
            <a:r>
              <a:rPr lang="en-US" baseline="0" dirty="0" smtClean="0"/>
              <a:t>Students are welcome to forego their accommodations and take their exams with the rest of the class.  </a:t>
            </a:r>
          </a:p>
          <a:p>
            <a:endParaRPr lang="en-US" baseline="0" dirty="0" smtClean="0"/>
          </a:p>
          <a:p>
            <a:r>
              <a:rPr lang="en-US" baseline="0" dirty="0" smtClean="0"/>
              <a:t>Instructors are also welcome to proctor their own exams whenever possible.  </a:t>
            </a:r>
          </a:p>
          <a:p>
            <a:endParaRPr lang="en-US" baseline="0" dirty="0" smtClean="0"/>
          </a:p>
          <a:p>
            <a:r>
              <a:rPr lang="en-US" baseline="0" dirty="0" smtClean="0"/>
              <a:t>If the instructor is not able to provide testing accommodations, the student will take their exams at their assigned testing location, which is determined during the intake appointment and indicated on the student’s accommodation letter.  Students will either test in the Counseling Center-Testing Services, or in the Office of Accessibility.</a:t>
            </a:r>
          </a:p>
          <a:p>
            <a:endParaRPr lang="en-US" baseline="0" dirty="0" smtClean="0"/>
          </a:p>
          <a:p>
            <a:r>
              <a:rPr lang="en-US" baseline="0" dirty="0" smtClean="0"/>
              <a:t>For classes that utilize the Computer Based Assessment and Evaluation Center in </a:t>
            </a:r>
            <a:r>
              <a:rPr lang="en-US" baseline="0" dirty="0" err="1" smtClean="0"/>
              <a:t>Schrank</a:t>
            </a:r>
            <a:r>
              <a:rPr lang="en-US" baseline="0" dirty="0" smtClean="0"/>
              <a:t> Hall, students also have the option of receiving their testing accommodations at that location.</a:t>
            </a:r>
            <a:endParaRPr lang="en-US" dirty="0"/>
          </a:p>
        </p:txBody>
      </p:sp>
      <p:sp>
        <p:nvSpPr>
          <p:cNvPr id="4" name="Slide Number Placeholder 3"/>
          <p:cNvSpPr>
            <a:spLocks noGrp="1"/>
          </p:cNvSpPr>
          <p:nvPr>
            <p:ph type="sldNum" sz="quarter" idx="10"/>
          </p:nvPr>
        </p:nvSpPr>
        <p:spPr/>
        <p:txBody>
          <a:bodyPr/>
          <a:lstStyle/>
          <a:p>
            <a:fld id="{335D121A-E134-4090-8439-3832F9C5C82E}" type="slidenum">
              <a:rPr lang="en-US" smtClean="0"/>
              <a:pPr/>
              <a:t>6</a:t>
            </a:fld>
            <a:endParaRPr lang="en-US" dirty="0"/>
          </a:p>
        </p:txBody>
      </p:sp>
    </p:spTree>
    <p:extLst>
      <p:ext uri="{BB962C8B-B14F-4D97-AF65-F5344CB8AC3E}">
        <p14:creationId xmlns:p14="http://schemas.microsoft.com/office/powerpoint/2010/main" val="1836646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Students are welcome to forego their accommodations and take their exams with the rest of the class.  However, students are reminded that accommodations are not retroactive, and once they have chosen not to use the accommodation, they will not be permitted to retake the exam with accommodations if they do poorly.</a:t>
            </a:r>
          </a:p>
          <a:p>
            <a:endParaRPr lang="en-US" baseline="0" dirty="0" smtClean="0"/>
          </a:p>
          <a:p>
            <a:r>
              <a:rPr lang="en-US" baseline="0" dirty="0" smtClean="0"/>
              <a:t>Instructors are welcome to proctor their own exams whenever possible.  In this case, the student and their faculty member coordinate a place and time for receiving the testing accommodations.  This scenario is typically ideal for students, as they have access to the instructor should any questions come up during testing.</a:t>
            </a:r>
          </a:p>
          <a:p>
            <a:endParaRPr lang="en-US" dirty="0"/>
          </a:p>
        </p:txBody>
      </p:sp>
      <p:sp>
        <p:nvSpPr>
          <p:cNvPr id="4" name="Slide Number Placeholder 3"/>
          <p:cNvSpPr>
            <a:spLocks noGrp="1"/>
          </p:cNvSpPr>
          <p:nvPr>
            <p:ph type="sldNum" sz="quarter" idx="10"/>
          </p:nvPr>
        </p:nvSpPr>
        <p:spPr/>
        <p:txBody>
          <a:bodyPr/>
          <a:lstStyle/>
          <a:p>
            <a:fld id="{335D121A-E134-4090-8439-3832F9C5C82E}" type="slidenum">
              <a:rPr lang="en-US" smtClean="0"/>
              <a:pPr/>
              <a:t>7</a:t>
            </a:fld>
            <a:endParaRPr lang="en-US" dirty="0"/>
          </a:p>
        </p:txBody>
      </p:sp>
    </p:spTree>
    <p:extLst>
      <p:ext uri="{BB962C8B-B14F-4D97-AF65-F5344CB8AC3E}">
        <p14:creationId xmlns:p14="http://schemas.microsoft.com/office/powerpoint/2010/main" val="26871980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If the student would</a:t>
            </a:r>
            <a:r>
              <a:rPr lang="en-US" baseline="0" dirty="0" smtClean="0"/>
              <a:t> like to utilize their testing accommodations, but the instructor is not able to provide the accommodation, the student can take their exam at their assigned location.  This location is indicated on the student’s accommodation letter.</a:t>
            </a:r>
          </a:p>
          <a:p>
            <a:endParaRPr lang="en-US" baseline="0" dirty="0" smtClean="0"/>
          </a:p>
          <a:p>
            <a:r>
              <a:rPr lang="en-US" baseline="0" dirty="0" smtClean="0"/>
              <a:t>Students who only require extended time and distraction reduced space will often take their exams in the Counseling Center-Testing Services.  This center is located in Simmons Hall 304, and provides a quiet testing space for students.</a:t>
            </a:r>
            <a:endParaRPr lang="en-US" dirty="0"/>
          </a:p>
        </p:txBody>
      </p:sp>
      <p:sp>
        <p:nvSpPr>
          <p:cNvPr id="4" name="Slide Number Placeholder 3"/>
          <p:cNvSpPr>
            <a:spLocks noGrp="1"/>
          </p:cNvSpPr>
          <p:nvPr>
            <p:ph type="sldNum" sz="quarter" idx="10"/>
          </p:nvPr>
        </p:nvSpPr>
        <p:spPr/>
        <p:txBody>
          <a:bodyPr/>
          <a:lstStyle/>
          <a:p>
            <a:fld id="{335D121A-E134-4090-8439-3832F9C5C82E}" type="slidenum">
              <a:rPr lang="en-US" smtClean="0"/>
              <a:pPr/>
              <a:t>8</a:t>
            </a:fld>
            <a:endParaRPr lang="en-US" dirty="0"/>
          </a:p>
        </p:txBody>
      </p:sp>
    </p:spTree>
    <p:extLst>
      <p:ext uri="{BB962C8B-B14F-4D97-AF65-F5344CB8AC3E}">
        <p14:creationId xmlns:p14="http://schemas.microsoft.com/office/powerpoint/2010/main" val="2051498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Student who require</a:t>
            </a:r>
            <a:r>
              <a:rPr lang="en-US" baseline="0" dirty="0" smtClean="0"/>
              <a:t> readers, scribes, or alternative technology will typically take their exams in the Office of Accessibility.  The Office of Accessibility is located in Simmons Hall 105.</a:t>
            </a:r>
            <a:endParaRPr lang="en-US" dirty="0"/>
          </a:p>
        </p:txBody>
      </p:sp>
      <p:sp>
        <p:nvSpPr>
          <p:cNvPr id="4" name="Slide Number Placeholder 3"/>
          <p:cNvSpPr>
            <a:spLocks noGrp="1"/>
          </p:cNvSpPr>
          <p:nvPr>
            <p:ph type="sldNum" sz="quarter" idx="10"/>
          </p:nvPr>
        </p:nvSpPr>
        <p:spPr/>
        <p:txBody>
          <a:bodyPr/>
          <a:lstStyle/>
          <a:p>
            <a:fld id="{335D121A-E134-4090-8439-3832F9C5C82E}" type="slidenum">
              <a:rPr lang="en-US" smtClean="0"/>
              <a:pPr/>
              <a:t>9</a:t>
            </a:fld>
            <a:endParaRPr lang="en-US" dirty="0"/>
          </a:p>
        </p:txBody>
      </p:sp>
    </p:spTree>
    <p:extLst>
      <p:ext uri="{BB962C8B-B14F-4D97-AF65-F5344CB8AC3E}">
        <p14:creationId xmlns:p14="http://schemas.microsoft.com/office/powerpoint/2010/main" val="375555706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16"/>
          <p:cNvSpPr>
            <a:spLocks noChangeArrowheads="1"/>
          </p:cNvSpPr>
          <p:nvPr userDrawn="1"/>
        </p:nvSpPr>
        <p:spPr bwMode="auto">
          <a:xfrm>
            <a:off x="228600" y="0"/>
            <a:ext cx="8915400" cy="2286000"/>
          </a:xfrm>
          <a:prstGeom prst="rect">
            <a:avLst/>
          </a:prstGeom>
          <a:gradFill rotWithShape="0">
            <a:gsLst>
              <a:gs pos="0">
                <a:srgbClr val="E6DCAC"/>
              </a:gs>
              <a:gs pos="12000">
                <a:srgbClr val="E6D78A"/>
              </a:gs>
              <a:gs pos="30000">
                <a:srgbClr val="C7AC4C"/>
              </a:gs>
              <a:gs pos="45000">
                <a:srgbClr val="E6D78A"/>
              </a:gs>
              <a:gs pos="77000">
                <a:srgbClr val="C7AC4C"/>
              </a:gs>
              <a:gs pos="100000">
                <a:srgbClr val="E6DCAC"/>
              </a:gs>
            </a:gsLst>
            <a:lin ang="2700000" scaled="1"/>
          </a:gradFill>
          <a:ln w="9525">
            <a:noFill/>
            <a:miter lim="800000"/>
            <a:headEnd/>
            <a:tailEnd/>
          </a:ln>
          <a:effectLst/>
        </p:spPr>
        <p:txBody>
          <a:bodyPr wrap="none" anchor="ctr"/>
          <a:lstStyle/>
          <a:p>
            <a:pPr fontAlgn="base">
              <a:spcBef>
                <a:spcPct val="0"/>
              </a:spcBef>
              <a:spcAft>
                <a:spcPct val="0"/>
              </a:spcAft>
              <a:defRPr/>
            </a:pPr>
            <a:endParaRPr lang="en-US" sz="2400" b="1">
              <a:solidFill>
                <a:srgbClr val="FFFFCC"/>
              </a:solidFill>
              <a:effectLst>
                <a:outerShdw blurRad="38100" dist="38100" dir="2700000" algn="tl">
                  <a:srgbClr val="000000">
                    <a:alpha val="43137"/>
                  </a:srgbClr>
                </a:outerShdw>
              </a:effectLst>
            </a:endParaRPr>
          </a:p>
        </p:txBody>
      </p:sp>
      <p:sp>
        <p:nvSpPr>
          <p:cNvPr id="5" name="Freeform 17"/>
          <p:cNvSpPr>
            <a:spLocks/>
          </p:cNvSpPr>
          <p:nvPr userDrawn="1"/>
        </p:nvSpPr>
        <p:spPr bwMode="auto">
          <a:xfrm>
            <a:off x="0" y="990600"/>
            <a:ext cx="9170988" cy="5867400"/>
          </a:xfrm>
          <a:custGeom>
            <a:avLst/>
            <a:gdLst/>
            <a:ahLst/>
            <a:cxnLst>
              <a:cxn ang="0">
                <a:pos x="48" y="699"/>
              </a:cxn>
              <a:cxn ang="0">
                <a:pos x="5760" y="0"/>
              </a:cxn>
              <a:cxn ang="0">
                <a:pos x="5777" y="3788"/>
              </a:cxn>
              <a:cxn ang="0">
                <a:pos x="0" y="3792"/>
              </a:cxn>
              <a:cxn ang="0">
                <a:pos x="0" y="699"/>
              </a:cxn>
              <a:cxn ang="0">
                <a:pos x="48" y="699"/>
              </a:cxn>
            </a:cxnLst>
            <a:rect l="0" t="0" r="r" b="b"/>
            <a:pathLst>
              <a:path w="5777" h="3792">
                <a:moveTo>
                  <a:pt x="48" y="699"/>
                </a:moveTo>
                <a:lnTo>
                  <a:pt x="5760" y="0"/>
                </a:lnTo>
                <a:lnTo>
                  <a:pt x="5777" y="3788"/>
                </a:lnTo>
                <a:lnTo>
                  <a:pt x="0" y="3792"/>
                </a:lnTo>
                <a:lnTo>
                  <a:pt x="0" y="699"/>
                </a:lnTo>
                <a:lnTo>
                  <a:pt x="48" y="699"/>
                </a:lnTo>
                <a:close/>
              </a:path>
            </a:pathLst>
          </a:custGeom>
          <a:gradFill rotWithShape="1">
            <a:gsLst>
              <a:gs pos="0">
                <a:srgbClr val="000080">
                  <a:gamma/>
                  <a:shade val="46275"/>
                  <a:invGamma/>
                </a:srgbClr>
              </a:gs>
              <a:gs pos="100000">
                <a:srgbClr val="000080"/>
              </a:gs>
            </a:gsLst>
            <a:lin ang="5400000" scaled="1"/>
          </a:gradFill>
          <a:ln w="9525" cap="flat" cmpd="sng">
            <a:noFill/>
            <a:prstDash val="solid"/>
            <a:round/>
            <a:headEnd/>
            <a:tailEnd/>
          </a:ln>
          <a:effectLst/>
        </p:spPr>
        <p:txBody>
          <a:bodyPr wrap="none" anchor="ctr"/>
          <a:lstStyle/>
          <a:p>
            <a:pPr fontAlgn="base">
              <a:spcBef>
                <a:spcPct val="0"/>
              </a:spcBef>
              <a:spcAft>
                <a:spcPct val="0"/>
              </a:spcAft>
              <a:defRPr/>
            </a:pPr>
            <a:endParaRPr lang="en-US" sz="2400" b="1">
              <a:solidFill>
                <a:srgbClr val="FFFFCC"/>
              </a:solidFill>
              <a:effectLst>
                <a:outerShdw blurRad="38100" dist="38100" dir="2700000" algn="tl">
                  <a:srgbClr val="000000">
                    <a:alpha val="43137"/>
                  </a:srgbClr>
                </a:outerShdw>
              </a:effectLst>
            </a:endParaRPr>
          </a:p>
        </p:txBody>
      </p:sp>
      <p:sp>
        <p:nvSpPr>
          <p:cNvPr id="6" name="Freeform 19" descr="002"/>
          <p:cNvSpPr>
            <a:spLocks/>
          </p:cNvSpPr>
          <p:nvPr userDrawn="1"/>
        </p:nvSpPr>
        <p:spPr bwMode="auto">
          <a:xfrm>
            <a:off x="-12700" y="-12700"/>
            <a:ext cx="4711700" cy="6870700"/>
          </a:xfrm>
          <a:custGeom>
            <a:avLst/>
            <a:gdLst/>
            <a:ahLst/>
            <a:cxnLst>
              <a:cxn ang="0">
                <a:pos x="0" y="0"/>
              </a:cxn>
              <a:cxn ang="0">
                <a:pos x="1376" y="0"/>
              </a:cxn>
              <a:cxn ang="0">
                <a:pos x="2968" y="4328"/>
              </a:cxn>
              <a:cxn ang="0">
                <a:pos x="8" y="4319"/>
              </a:cxn>
              <a:cxn ang="0">
                <a:pos x="0" y="0"/>
              </a:cxn>
            </a:cxnLst>
            <a:rect l="0" t="0" r="r" b="b"/>
            <a:pathLst>
              <a:path w="2968" h="4328">
                <a:moveTo>
                  <a:pt x="0" y="0"/>
                </a:moveTo>
                <a:lnTo>
                  <a:pt x="1376" y="0"/>
                </a:lnTo>
                <a:lnTo>
                  <a:pt x="2968" y="4328"/>
                </a:lnTo>
                <a:lnTo>
                  <a:pt x="8" y="4319"/>
                </a:lnTo>
                <a:lnTo>
                  <a:pt x="0" y="0"/>
                </a:lnTo>
                <a:close/>
              </a:path>
            </a:pathLst>
          </a:custGeom>
          <a:blipFill dpi="0" rotWithShape="0">
            <a:blip r:embed="rId2" cstate="print"/>
            <a:srcRect/>
            <a:stretch>
              <a:fillRect/>
            </a:stretch>
          </a:blipFill>
          <a:ln w="9525">
            <a:noFill/>
            <a:round/>
            <a:headEnd/>
            <a:tailEnd/>
          </a:ln>
          <a:effectLst/>
        </p:spPr>
        <p:txBody>
          <a:bodyPr/>
          <a:lstStyle/>
          <a:p>
            <a:pPr fontAlgn="base">
              <a:spcBef>
                <a:spcPct val="0"/>
              </a:spcBef>
              <a:spcAft>
                <a:spcPct val="0"/>
              </a:spcAft>
              <a:defRPr/>
            </a:pPr>
            <a:endParaRPr lang="en-US" sz="2400" b="1">
              <a:solidFill>
                <a:srgbClr val="FFFFCC"/>
              </a:solidFill>
              <a:effectLst>
                <a:outerShdw blurRad="38100" dist="38100" dir="2700000" algn="tl">
                  <a:srgbClr val="000000">
                    <a:alpha val="43137"/>
                  </a:srgbClr>
                </a:outerShdw>
              </a:effectLst>
            </a:endParaRPr>
          </a:p>
        </p:txBody>
      </p:sp>
      <p:sp>
        <p:nvSpPr>
          <p:cNvPr id="25605" name="Rectangle 5"/>
          <p:cNvSpPr>
            <a:spLocks noGrp="1" noChangeArrowheads="1"/>
          </p:cNvSpPr>
          <p:nvPr>
            <p:ph type="ctrTitle"/>
          </p:nvPr>
        </p:nvSpPr>
        <p:spPr>
          <a:xfrm>
            <a:off x="990600" y="1905000"/>
            <a:ext cx="7772400" cy="1143000"/>
          </a:xfrm>
        </p:spPr>
        <p:txBody>
          <a:bodyPr/>
          <a:lstStyle>
            <a:lvl1pPr algn="r">
              <a:defRPr/>
            </a:lvl1pPr>
          </a:lstStyle>
          <a:p>
            <a:r>
              <a:rPr lang="en-US"/>
              <a:t>Click to edit Master title style</a:t>
            </a:r>
          </a:p>
        </p:txBody>
      </p:sp>
      <p:sp>
        <p:nvSpPr>
          <p:cNvPr id="25606" name="Rectangle 6"/>
          <p:cNvSpPr>
            <a:spLocks noGrp="1" noChangeArrowheads="1"/>
          </p:cNvSpPr>
          <p:nvPr>
            <p:ph type="subTitle" idx="1"/>
          </p:nvPr>
        </p:nvSpPr>
        <p:spPr>
          <a:xfrm>
            <a:off x="2686050" y="3492500"/>
            <a:ext cx="6102350" cy="1752600"/>
          </a:xfrm>
        </p:spPr>
        <p:txBody>
          <a:bodyPr/>
          <a:lstStyle>
            <a:lvl1pPr marL="0" indent="0" algn="r">
              <a:buFont typeface="Wingdings" pitchFamily="2" charset="2"/>
              <a:buNone/>
              <a:defRPr/>
            </a:lvl1pPr>
          </a:lstStyle>
          <a:p>
            <a:r>
              <a:rPr lang="en-US" dirty="0"/>
              <a:t>Click to edit Master subtitle style</a:t>
            </a:r>
          </a:p>
        </p:txBody>
      </p:sp>
      <p:sp>
        <p:nvSpPr>
          <p:cNvPr id="7" name="Rectangle 7"/>
          <p:cNvSpPr>
            <a:spLocks noGrp="1" noChangeArrowheads="1"/>
          </p:cNvSpPr>
          <p:nvPr>
            <p:ph type="dt" sz="half" idx="10"/>
          </p:nvPr>
        </p:nvSpPr>
        <p:spPr>
          <a:xfrm>
            <a:off x="3359150" y="6343650"/>
            <a:ext cx="1905000" cy="457200"/>
          </a:xfrm>
        </p:spPr>
        <p:txBody>
          <a:bodyPr/>
          <a:lstStyle>
            <a:lvl1pPr>
              <a:defRPr/>
            </a:lvl1pPr>
          </a:lstStyle>
          <a:p>
            <a:pPr>
              <a:defRPr/>
            </a:pPr>
            <a:endParaRPr lang="en-US">
              <a:solidFill>
                <a:srgbClr val="FFFFCC"/>
              </a:solidFill>
            </a:endParaRPr>
          </a:p>
        </p:txBody>
      </p:sp>
      <p:sp>
        <p:nvSpPr>
          <p:cNvPr id="8" name="Rectangle 8"/>
          <p:cNvSpPr>
            <a:spLocks noGrp="1" noChangeArrowheads="1"/>
          </p:cNvSpPr>
          <p:nvPr>
            <p:ph type="ftr" sz="quarter" idx="11"/>
          </p:nvPr>
        </p:nvSpPr>
        <p:spPr>
          <a:xfrm>
            <a:off x="6019800" y="6343650"/>
            <a:ext cx="2895600" cy="457200"/>
          </a:xfrm>
        </p:spPr>
        <p:txBody>
          <a:bodyPr/>
          <a:lstStyle>
            <a:lvl1pPr>
              <a:defRPr/>
            </a:lvl1pPr>
          </a:lstStyle>
          <a:p>
            <a:pPr>
              <a:defRPr/>
            </a:pPr>
            <a:endParaRPr lang="en-US">
              <a:solidFill>
                <a:srgbClr val="FFFFCC"/>
              </a:solidFill>
            </a:endParaRPr>
          </a:p>
        </p:txBody>
      </p:sp>
      <p:sp>
        <p:nvSpPr>
          <p:cNvPr id="9" name="Rectangle 9"/>
          <p:cNvSpPr>
            <a:spLocks noGrp="1" noChangeArrowheads="1"/>
          </p:cNvSpPr>
          <p:nvPr>
            <p:ph type="sldNum" sz="quarter" idx="12"/>
          </p:nvPr>
        </p:nvSpPr>
        <p:spPr>
          <a:xfrm>
            <a:off x="125413" y="6361113"/>
            <a:ext cx="1905000" cy="457200"/>
          </a:xfrm>
        </p:spPr>
        <p:txBody>
          <a:bodyPr/>
          <a:lstStyle>
            <a:lvl1pPr>
              <a:defRPr/>
            </a:lvl1pPr>
          </a:lstStyle>
          <a:p>
            <a:pPr>
              <a:defRPr/>
            </a:pPr>
            <a:fld id="{A68F7430-C327-4EF3-BC00-07C37E99E5AF}" type="slidenum">
              <a:rPr lang="en-US">
                <a:solidFill>
                  <a:srgbClr val="FFFFCC"/>
                </a:solidFill>
              </a:rPr>
              <a:pPr>
                <a:defRPr/>
              </a:pPr>
              <a:t>‹#›</a:t>
            </a:fld>
            <a:endParaRPr lang="en-US">
              <a:solidFill>
                <a:srgbClr val="FFFFCC"/>
              </a:solidFill>
            </a:endParaRPr>
          </a:p>
        </p:txBody>
      </p:sp>
    </p:spTree>
    <p:extLst>
      <p:ext uri="{BB962C8B-B14F-4D97-AF65-F5344CB8AC3E}">
        <p14:creationId xmlns:p14="http://schemas.microsoft.com/office/powerpoint/2010/main" val="929717643"/>
      </p:ext>
    </p:extLst>
  </p:cSld>
  <p:clrMapOvr>
    <a:masterClrMapping/>
  </p:clrMapOvr>
  <p:transition advTm="0">
    <p:diamon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7"/>
          <p:cNvSpPr>
            <a:spLocks noGrp="1" noChangeArrowheads="1"/>
          </p:cNvSpPr>
          <p:nvPr>
            <p:ph type="dt" sz="half" idx="10"/>
          </p:nvPr>
        </p:nvSpPr>
        <p:spPr>
          <a:ln/>
        </p:spPr>
        <p:txBody>
          <a:bodyPr/>
          <a:lstStyle>
            <a:lvl1pPr>
              <a:defRPr/>
            </a:lvl1pPr>
          </a:lstStyle>
          <a:p>
            <a:pPr>
              <a:defRPr/>
            </a:pPr>
            <a:endParaRPr lang="en-US">
              <a:solidFill>
                <a:srgbClr val="FFFFCC"/>
              </a:solidFill>
            </a:endParaRPr>
          </a:p>
        </p:txBody>
      </p:sp>
      <p:sp>
        <p:nvSpPr>
          <p:cNvPr id="5" name="Rectangle 8"/>
          <p:cNvSpPr>
            <a:spLocks noGrp="1" noChangeArrowheads="1"/>
          </p:cNvSpPr>
          <p:nvPr>
            <p:ph type="ftr" sz="quarter" idx="11"/>
          </p:nvPr>
        </p:nvSpPr>
        <p:spPr>
          <a:ln/>
        </p:spPr>
        <p:txBody>
          <a:bodyPr/>
          <a:lstStyle>
            <a:lvl1pPr>
              <a:defRPr/>
            </a:lvl1pPr>
          </a:lstStyle>
          <a:p>
            <a:pPr>
              <a:defRPr/>
            </a:pPr>
            <a:endParaRPr lang="en-US">
              <a:solidFill>
                <a:srgbClr val="FFFFCC"/>
              </a:solidFill>
            </a:endParaRPr>
          </a:p>
        </p:txBody>
      </p:sp>
      <p:sp>
        <p:nvSpPr>
          <p:cNvPr id="6" name="Rectangle 9"/>
          <p:cNvSpPr>
            <a:spLocks noGrp="1" noChangeArrowheads="1"/>
          </p:cNvSpPr>
          <p:nvPr>
            <p:ph type="sldNum" sz="quarter" idx="12"/>
          </p:nvPr>
        </p:nvSpPr>
        <p:spPr>
          <a:ln/>
        </p:spPr>
        <p:txBody>
          <a:bodyPr/>
          <a:lstStyle>
            <a:lvl1pPr>
              <a:defRPr/>
            </a:lvl1pPr>
          </a:lstStyle>
          <a:p>
            <a:pPr>
              <a:defRPr/>
            </a:pPr>
            <a:fld id="{009C0D1C-344B-4D7C-BFCF-093D2F5A435D}" type="slidenum">
              <a:rPr lang="en-US">
                <a:solidFill>
                  <a:srgbClr val="FFFFCC"/>
                </a:solidFill>
              </a:rPr>
              <a:pPr>
                <a:defRPr/>
              </a:pPr>
              <a:t>‹#›</a:t>
            </a:fld>
            <a:endParaRPr lang="en-US">
              <a:solidFill>
                <a:srgbClr val="FFFFCC"/>
              </a:solidFill>
            </a:endParaRPr>
          </a:p>
        </p:txBody>
      </p:sp>
    </p:spTree>
    <p:extLst>
      <p:ext uri="{BB962C8B-B14F-4D97-AF65-F5344CB8AC3E}">
        <p14:creationId xmlns:p14="http://schemas.microsoft.com/office/powerpoint/2010/main" val="1110977478"/>
      </p:ext>
    </p:extLst>
  </p:cSld>
  <p:clrMapOvr>
    <a:masterClrMapping/>
  </p:clrMapOvr>
  <p:transition advTm="0">
    <p:diamon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96088" y="1027113"/>
            <a:ext cx="2159000" cy="5029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17500" y="1027113"/>
            <a:ext cx="6326188" cy="5029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7"/>
          <p:cNvSpPr>
            <a:spLocks noGrp="1" noChangeArrowheads="1"/>
          </p:cNvSpPr>
          <p:nvPr>
            <p:ph type="dt" sz="half" idx="10"/>
          </p:nvPr>
        </p:nvSpPr>
        <p:spPr>
          <a:ln/>
        </p:spPr>
        <p:txBody>
          <a:bodyPr/>
          <a:lstStyle>
            <a:lvl1pPr>
              <a:defRPr/>
            </a:lvl1pPr>
          </a:lstStyle>
          <a:p>
            <a:pPr>
              <a:defRPr/>
            </a:pPr>
            <a:endParaRPr lang="en-US">
              <a:solidFill>
                <a:srgbClr val="FFFFCC"/>
              </a:solidFill>
            </a:endParaRPr>
          </a:p>
        </p:txBody>
      </p:sp>
      <p:sp>
        <p:nvSpPr>
          <p:cNvPr id="5" name="Rectangle 8"/>
          <p:cNvSpPr>
            <a:spLocks noGrp="1" noChangeArrowheads="1"/>
          </p:cNvSpPr>
          <p:nvPr>
            <p:ph type="ftr" sz="quarter" idx="11"/>
          </p:nvPr>
        </p:nvSpPr>
        <p:spPr>
          <a:ln/>
        </p:spPr>
        <p:txBody>
          <a:bodyPr/>
          <a:lstStyle>
            <a:lvl1pPr>
              <a:defRPr/>
            </a:lvl1pPr>
          </a:lstStyle>
          <a:p>
            <a:pPr>
              <a:defRPr/>
            </a:pPr>
            <a:endParaRPr lang="en-US">
              <a:solidFill>
                <a:srgbClr val="FFFFCC"/>
              </a:solidFill>
            </a:endParaRPr>
          </a:p>
        </p:txBody>
      </p:sp>
      <p:sp>
        <p:nvSpPr>
          <p:cNvPr id="6" name="Rectangle 9"/>
          <p:cNvSpPr>
            <a:spLocks noGrp="1" noChangeArrowheads="1"/>
          </p:cNvSpPr>
          <p:nvPr>
            <p:ph type="sldNum" sz="quarter" idx="12"/>
          </p:nvPr>
        </p:nvSpPr>
        <p:spPr>
          <a:ln/>
        </p:spPr>
        <p:txBody>
          <a:bodyPr/>
          <a:lstStyle>
            <a:lvl1pPr>
              <a:defRPr/>
            </a:lvl1pPr>
          </a:lstStyle>
          <a:p>
            <a:pPr>
              <a:defRPr/>
            </a:pPr>
            <a:fld id="{2FF71CB6-9813-4D6D-BEF9-D98B6DDC8E5C}" type="slidenum">
              <a:rPr lang="en-US">
                <a:solidFill>
                  <a:srgbClr val="FFFFCC"/>
                </a:solidFill>
              </a:rPr>
              <a:pPr>
                <a:defRPr/>
              </a:pPr>
              <a:t>‹#›</a:t>
            </a:fld>
            <a:endParaRPr lang="en-US">
              <a:solidFill>
                <a:srgbClr val="FFFFCC"/>
              </a:solidFill>
            </a:endParaRPr>
          </a:p>
        </p:txBody>
      </p:sp>
    </p:spTree>
    <p:extLst>
      <p:ext uri="{BB962C8B-B14F-4D97-AF65-F5344CB8AC3E}">
        <p14:creationId xmlns:p14="http://schemas.microsoft.com/office/powerpoint/2010/main" val="682364385"/>
      </p:ext>
    </p:extLst>
  </p:cSld>
  <p:clrMapOvr>
    <a:masterClrMapping/>
  </p:clrMapOvr>
  <p:transition advTm="0">
    <p:diamond/>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17500" y="1027113"/>
            <a:ext cx="8637588" cy="4572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328613" y="1941513"/>
            <a:ext cx="4027487"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08500" y="1941513"/>
            <a:ext cx="4029075"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7"/>
          <p:cNvSpPr>
            <a:spLocks noGrp="1" noChangeArrowheads="1"/>
          </p:cNvSpPr>
          <p:nvPr>
            <p:ph type="dt" sz="half" idx="10"/>
          </p:nvPr>
        </p:nvSpPr>
        <p:spPr>
          <a:ln/>
        </p:spPr>
        <p:txBody>
          <a:bodyPr/>
          <a:lstStyle>
            <a:lvl1pPr>
              <a:defRPr/>
            </a:lvl1pPr>
          </a:lstStyle>
          <a:p>
            <a:pPr>
              <a:defRPr/>
            </a:pPr>
            <a:endParaRPr lang="en-US">
              <a:solidFill>
                <a:srgbClr val="FFFFCC"/>
              </a:solidFill>
            </a:endParaRPr>
          </a:p>
        </p:txBody>
      </p:sp>
      <p:sp>
        <p:nvSpPr>
          <p:cNvPr id="6" name="Rectangle 8"/>
          <p:cNvSpPr>
            <a:spLocks noGrp="1" noChangeArrowheads="1"/>
          </p:cNvSpPr>
          <p:nvPr>
            <p:ph type="ftr" sz="quarter" idx="11"/>
          </p:nvPr>
        </p:nvSpPr>
        <p:spPr>
          <a:ln/>
        </p:spPr>
        <p:txBody>
          <a:bodyPr/>
          <a:lstStyle>
            <a:lvl1pPr>
              <a:defRPr/>
            </a:lvl1pPr>
          </a:lstStyle>
          <a:p>
            <a:pPr>
              <a:defRPr/>
            </a:pPr>
            <a:endParaRPr lang="en-US">
              <a:solidFill>
                <a:srgbClr val="FFFFCC"/>
              </a:solidFill>
            </a:endParaRPr>
          </a:p>
        </p:txBody>
      </p:sp>
      <p:sp>
        <p:nvSpPr>
          <p:cNvPr id="7" name="Rectangle 9"/>
          <p:cNvSpPr>
            <a:spLocks noGrp="1" noChangeArrowheads="1"/>
          </p:cNvSpPr>
          <p:nvPr>
            <p:ph type="sldNum" sz="quarter" idx="12"/>
          </p:nvPr>
        </p:nvSpPr>
        <p:spPr>
          <a:ln/>
        </p:spPr>
        <p:txBody>
          <a:bodyPr/>
          <a:lstStyle>
            <a:lvl1pPr>
              <a:defRPr/>
            </a:lvl1pPr>
          </a:lstStyle>
          <a:p>
            <a:pPr>
              <a:defRPr/>
            </a:pPr>
            <a:fld id="{0097864D-04A7-47BE-AC06-0D31BCF031F8}" type="slidenum">
              <a:rPr lang="en-US">
                <a:solidFill>
                  <a:srgbClr val="FFFFCC"/>
                </a:solidFill>
              </a:rPr>
              <a:pPr>
                <a:defRPr/>
              </a:pPr>
              <a:t>‹#›</a:t>
            </a:fld>
            <a:endParaRPr lang="en-US">
              <a:solidFill>
                <a:srgbClr val="FFFFCC"/>
              </a:solidFill>
            </a:endParaRPr>
          </a:p>
        </p:txBody>
      </p:sp>
    </p:spTree>
    <p:extLst>
      <p:ext uri="{BB962C8B-B14F-4D97-AF65-F5344CB8AC3E}">
        <p14:creationId xmlns:p14="http://schemas.microsoft.com/office/powerpoint/2010/main" val="963778404"/>
      </p:ext>
    </p:extLst>
  </p:cSld>
  <p:clrMapOvr>
    <a:masterClrMapping/>
  </p:clrMapOvr>
  <p:transition advTm="0">
    <p:diamond/>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317500" y="1027113"/>
            <a:ext cx="8637588" cy="4572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328613" y="1941513"/>
            <a:ext cx="8208962" cy="4114800"/>
          </a:xfrm>
        </p:spPr>
        <p:txBody>
          <a:bodyPr/>
          <a:lstStyle/>
          <a:p>
            <a:pPr lvl="0"/>
            <a:endParaRPr lang="en-US" noProof="0" smtClean="0"/>
          </a:p>
        </p:txBody>
      </p:sp>
      <p:sp>
        <p:nvSpPr>
          <p:cNvPr id="4" name="Rectangle 7"/>
          <p:cNvSpPr>
            <a:spLocks noGrp="1" noChangeArrowheads="1"/>
          </p:cNvSpPr>
          <p:nvPr>
            <p:ph type="dt" sz="half" idx="10"/>
          </p:nvPr>
        </p:nvSpPr>
        <p:spPr>
          <a:ln/>
        </p:spPr>
        <p:txBody>
          <a:bodyPr/>
          <a:lstStyle>
            <a:lvl1pPr>
              <a:defRPr/>
            </a:lvl1pPr>
          </a:lstStyle>
          <a:p>
            <a:pPr>
              <a:defRPr/>
            </a:pPr>
            <a:endParaRPr lang="en-US">
              <a:solidFill>
                <a:srgbClr val="FFFFCC"/>
              </a:solidFill>
            </a:endParaRPr>
          </a:p>
        </p:txBody>
      </p:sp>
      <p:sp>
        <p:nvSpPr>
          <p:cNvPr id="5" name="Rectangle 8"/>
          <p:cNvSpPr>
            <a:spLocks noGrp="1" noChangeArrowheads="1"/>
          </p:cNvSpPr>
          <p:nvPr>
            <p:ph type="ftr" sz="quarter" idx="11"/>
          </p:nvPr>
        </p:nvSpPr>
        <p:spPr>
          <a:ln/>
        </p:spPr>
        <p:txBody>
          <a:bodyPr/>
          <a:lstStyle>
            <a:lvl1pPr>
              <a:defRPr/>
            </a:lvl1pPr>
          </a:lstStyle>
          <a:p>
            <a:pPr>
              <a:defRPr/>
            </a:pPr>
            <a:endParaRPr lang="en-US">
              <a:solidFill>
                <a:srgbClr val="FFFFCC"/>
              </a:solidFill>
            </a:endParaRPr>
          </a:p>
        </p:txBody>
      </p:sp>
      <p:sp>
        <p:nvSpPr>
          <p:cNvPr id="6" name="Rectangle 9"/>
          <p:cNvSpPr>
            <a:spLocks noGrp="1" noChangeArrowheads="1"/>
          </p:cNvSpPr>
          <p:nvPr>
            <p:ph type="sldNum" sz="quarter" idx="12"/>
          </p:nvPr>
        </p:nvSpPr>
        <p:spPr>
          <a:ln/>
        </p:spPr>
        <p:txBody>
          <a:bodyPr/>
          <a:lstStyle>
            <a:lvl1pPr>
              <a:defRPr/>
            </a:lvl1pPr>
          </a:lstStyle>
          <a:p>
            <a:pPr>
              <a:defRPr/>
            </a:pPr>
            <a:fld id="{A0F2CBFA-60FC-41AB-9D71-AE373A55F8BD}" type="slidenum">
              <a:rPr lang="en-US">
                <a:solidFill>
                  <a:srgbClr val="FFFFCC"/>
                </a:solidFill>
              </a:rPr>
              <a:pPr>
                <a:defRPr/>
              </a:pPr>
              <a:t>‹#›</a:t>
            </a:fld>
            <a:endParaRPr lang="en-US">
              <a:solidFill>
                <a:srgbClr val="FFFFCC"/>
              </a:solidFill>
            </a:endParaRPr>
          </a:p>
        </p:txBody>
      </p:sp>
    </p:spTree>
    <p:extLst>
      <p:ext uri="{BB962C8B-B14F-4D97-AF65-F5344CB8AC3E}">
        <p14:creationId xmlns:p14="http://schemas.microsoft.com/office/powerpoint/2010/main" val="829543870"/>
      </p:ext>
    </p:extLst>
  </p:cSld>
  <p:clrMapOvr>
    <a:masterClrMapping/>
  </p:clrMapOvr>
  <p:transition advTm="0">
    <p:diamond/>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16"/>
          <p:cNvSpPr>
            <a:spLocks noChangeArrowheads="1"/>
          </p:cNvSpPr>
          <p:nvPr userDrawn="1"/>
        </p:nvSpPr>
        <p:spPr bwMode="auto">
          <a:xfrm>
            <a:off x="228600" y="0"/>
            <a:ext cx="8915400" cy="2286000"/>
          </a:xfrm>
          <a:prstGeom prst="rect">
            <a:avLst/>
          </a:prstGeom>
          <a:gradFill rotWithShape="0">
            <a:gsLst>
              <a:gs pos="0">
                <a:srgbClr val="E6DCAC"/>
              </a:gs>
              <a:gs pos="12000">
                <a:srgbClr val="E6D78A"/>
              </a:gs>
              <a:gs pos="30000">
                <a:srgbClr val="C7AC4C"/>
              </a:gs>
              <a:gs pos="45000">
                <a:srgbClr val="E6D78A"/>
              </a:gs>
              <a:gs pos="77000">
                <a:srgbClr val="C7AC4C"/>
              </a:gs>
              <a:gs pos="100000">
                <a:srgbClr val="E6DCAC"/>
              </a:gs>
            </a:gsLst>
            <a:lin ang="2700000" scaled="1"/>
          </a:gradFill>
          <a:ln w="9525">
            <a:noFill/>
            <a:miter lim="800000"/>
            <a:headEnd/>
            <a:tailEnd/>
          </a:ln>
          <a:effectLst/>
        </p:spPr>
        <p:txBody>
          <a:bodyPr wrap="none" anchor="ctr"/>
          <a:lstStyle/>
          <a:p>
            <a:pPr fontAlgn="base">
              <a:spcBef>
                <a:spcPct val="0"/>
              </a:spcBef>
              <a:spcAft>
                <a:spcPct val="0"/>
              </a:spcAft>
              <a:defRPr/>
            </a:pPr>
            <a:endParaRPr lang="en-US" sz="2400" b="1">
              <a:solidFill>
                <a:srgbClr val="FFFFCC"/>
              </a:solidFill>
              <a:effectLst>
                <a:outerShdw blurRad="38100" dist="38100" dir="2700000" algn="tl">
                  <a:srgbClr val="000000">
                    <a:alpha val="43137"/>
                  </a:srgbClr>
                </a:outerShdw>
              </a:effectLst>
            </a:endParaRPr>
          </a:p>
        </p:txBody>
      </p:sp>
      <p:sp>
        <p:nvSpPr>
          <p:cNvPr id="5" name="Freeform 17"/>
          <p:cNvSpPr>
            <a:spLocks/>
          </p:cNvSpPr>
          <p:nvPr userDrawn="1"/>
        </p:nvSpPr>
        <p:spPr bwMode="auto">
          <a:xfrm>
            <a:off x="0" y="990600"/>
            <a:ext cx="9170988" cy="5867400"/>
          </a:xfrm>
          <a:custGeom>
            <a:avLst/>
            <a:gdLst/>
            <a:ahLst/>
            <a:cxnLst>
              <a:cxn ang="0">
                <a:pos x="48" y="699"/>
              </a:cxn>
              <a:cxn ang="0">
                <a:pos x="5760" y="0"/>
              </a:cxn>
              <a:cxn ang="0">
                <a:pos x="5777" y="3788"/>
              </a:cxn>
              <a:cxn ang="0">
                <a:pos x="0" y="3792"/>
              </a:cxn>
              <a:cxn ang="0">
                <a:pos x="0" y="699"/>
              </a:cxn>
              <a:cxn ang="0">
                <a:pos x="48" y="699"/>
              </a:cxn>
            </a:cxnLst>
            <a:rect l="0" t="0" r="r" b="b"/>
            <a:pathLst>
              <a:path w="5777" h="3792">
                <a:moveTo>
                  <a:pt x="48" y="699"/>
                </a:moveTo>
                <a:lnTo>
                  <a:pt x="5760" y="0"/>
                </a:lnTo>
                <a:lnTo>
                  <a:pt x="5777" y="3788"/>
                </a:lnTo>
                <a:lnTo>
                  <a:pt x="0" y="3792"/>
                </a:lnTo>
                <a:lnTo>
                  <a:pt x="0" y="699"/>
                </a:lnTo>
                <a:lnTo>
                  <a:pt x="48" y="699"/>
                </a:lnTo>
                <a:close/>
              </a:path>
            </a:pathLst>
          </a:custGeom>
          <a:gradFill rotWithShape="1">
            <a:gsLst>
              <a:gs pos="0">
                <a:srgbClr val="000080">
                  <a:gamma/>
                  <a:shade val="46275"/>
                  <a:invGamma/>
                </a:srgbClr>
              </a:gs>
              <a:gs pos="100000">
                <a:srgbClr val="000080"/>
              </a:gs>
            </a:gsLst>
            <a:lin ang="5400000" scaled="1"/>
          </a:gradFill>
          <a:ln w="9525" cap="flat" cmpd="sng">
            <a:noFill/>
            <a:prstDash val="solid"/>
            <a:round/>
            <a:headEnd/>
            <a:tailEnd/>
          </a:ln>
          <a:effectLst/>
        </p:spPr>
        <p:txBody>
          <a:bodyPr wrap="none" anchor="ctr"/>
          <a:lstStyle/>
          <a:p>
            <a:pPr fontAlgn="base">
              <a:spcBef>
                <a:spcPct val="0"/>
              </a:spcBef>
              <a:spcAft>
                <a:spcPct val="0"/>
              </a:spcAft>
              <a:defRPr/>
            </a:pPr>
            <a:endParaRPr lang="en-US" sz="2400" b="1">
              <a:solidFill>
                <a:srgbClr val="FFFFCC"/>
              </a:solidFill>
              <a:effectLst>
                <a:outerShdw blurRad="38100" dist="38100" dir="2700000" algn="tl">
                  <a:srgbClr val="000000">
                    <a:alpha val="43137"/>
                  </a:srgbClr>
                </a:outerShdw>
              </a:effectLst>
            </a:endParaRPr>
          </a:p>
        </p:txBody>
      </p:sp>
      <p:sp>
        <p:nvSpPr>
          <p:cNvPr id="6" name="Freeform 19" descr="002"/>
          <p:cNvSpPr>
            <a:spLocks/>
          </p:cNvSpPr>
          <p:nvPr userDrawn="1"/>
        </p:nvSpPr>
        <p:spPr bwMode="auto">
          <a:xfrm>
            <a:off x="-12700" y="-12700"/>
            <a:ext cx="4711700" cy="6870700"/>
          </a:xfrm>
          <a:custGeom>
            <a:avLst/>
            <a:gdLst/>
            <a:ahLst/>
            <a:cxnLst>
              <a:cxn ang="0">
                <a:pos x="0" y="0"/>
              </a:cxn>
              <a:cxn ang="0">
                <a:pos x="1376" y="0"/>
              </a:cxn>
              <a:cxn ang="0">
                <a:pos x="2968" y="4328"/>
              </a:cxn>
              <a:cxn ang="0">
                <a:pos x="8" y="4319"/>
              </a:cxn>
              <a:cxn ang="0">
                <a:pos x="0" y="0"/>
              </a:cxn>
            </a:cxnLst>
            <a:rect l="0" t="0" r="r" b="b"/>
            <a:pathLst>
              <a:path w="2968" h="4328">
                <a:moveTo>
                  <a:pt x="0" y="0"/>
                </a:moveTo>
                <a:lnTo>
                  <a:pt x="1376" y="0"/>
                </a:lnTo>
                <a:lnTo>
                  <a:pt x="2968" y="4328"/>
                </a:lnTo>
                <a:lnTo>
                  <a:pt x="8" y="4319"/>
                </a:lnTo>
                <a:lnTo>
                  <a:pt x="0" y="0"/>
                </a:lnTo>
                <a:close/>
              </a:path>
            </a:pathLst>
          </a:custGeom>
          <a:blipFill dpi="0" rotWithShape="0">
            <a:blip r:embed="rId2" cstate="print"/>
            <a:srcRect/>
            <a:stretch>
              <a:fillRect/>
            </a:stretch>
          </a:blipFill>
          <a:ln w="9525">
            <a:noFill/>
            <a:round/>
            <a:headEnd/>
            <a:tailEnd/>
          </a:ln>
          <a:effectLst/>
        </p:spPr>
        <p:txBody>
          <a:bodyPr/>
          <a:lstStyle/>
          <a:p>
            <a:pPr fontAlgn="base">
              <a:spcBef>
                <a:spcPct val="0"/>
              </a:spcBef>
              <a:spcAft>
                <a:spcPct val="0"/>
              </a:spcAft>
              <a:defRPr/>
            </a:pPr>
            <a:endParaRPr lang="en-US" sz="2400" b="1">
              <a:solidFill>
                <a:srgbClr val="FFFFCC"/>
              </a:solidFill>
              <a:effectLst>
                <a:outerShdw blurRad="38100" dist="38100" dir="2700000" algn="tl">
                  <a:srgbClr val="000000">
                    <a:alpha val="43137"/>
                  </a:srgbClr>
                </a:outerShdw>
              </a:effectLst>
            </a:endParaRPr>
          </a:p>
        </p:txBody>
      </p:sp>
      <p:sp>
        <p:nvSpPr>
          <p:cNvPr id="25605" name="Rectangle 5"/>
          <p:cNvSpPr>
            <a:spLocks noGrp="1" noChangeArrowheads="1"/>
          </p:cNvSpPr>
          <p:nvPr>
            <p:ph type="ctrTitle"/>
          </p:nvPr>
        </p:nvSpPr>
        <p:spPr>
          <a:xfrm>
            <a:off x="990600" y="1905000"/>
            <a:ext cx="7772400" cy="1143000"/>
          </a:xfrm>
        </p:spPr>
        <p:txBody>
          <a:bodyPr/>
          <a:lstStyle>
            <a:lvl1pPr algn="r">
              <a:defRPr/>
            </a:lvl1pPr>
          </a:lstStyle>
          <a:p>
            <a:r>
              <a:rPr lang="en-US"/>
              <a:t>Click to edit Master title style</a:t>
            </a:r>
          </a:p>
        </p:txBody>
      </p:sp>
      <p:sp>
        <p:nvSpPr>
          <p:cNvPr id="25606" name="Rectangle 6"/>
          <p:cNvSpPr>
            <a:spLocks noGrp="1" noChangeArrowheads="1"/>
          </p:cNvSpPr>
          <p:nvPr>
            <p:ph type="subTitle" idx="1"/>
          </p:nvPr>
        </p:nvSpPr>
        <p:spPr>
          <a:xfrm>
            <a:off x="2686050" y="3492500"/>
            <a:ext cx="6102350" cy="1752600"/>
          </a:xfrm>
        </p:spPr>
        <p:txBody>
          <a:bodyPr/>
          <a:lstStyle>
            <a:lvl1pPr marL="0" indent="0" algn="r">
              <a:buFont typeface="Wingdings" pitchFamily="2" charset="2"/>
              <a:buNone/>
              <a:defRPr/>
            </a:lvl1pPr>
          </a:lstStyle>
          <a:p>
            <a:r>
              <a:rPr lang="en-US" dirty="0"/>
              <a:t>Click to edit Master subtitle style</a:t>
            </a:r>
          </a:p>
        </p:txBody>
      </p:sp>
      <p:sp>
        <p:nvSpPr>
          <p:cNvPr id="7" name="Rectangle 7"/>
          <p:cNvSpPr>
            <a:spLocks noGrp="1" noChangeArrowheads="1"/>
          </p:cNvSpPr>
          <p:nvPr>
            <p:ph type="dt" sz="half" idx="10"/>
          </p:nvPr>
        </p:nvSpPr>
        <p:spPr>
          <a:xfrm>
            <a:off x="3359150" y="6343650"/>
            <a:ext cx="1905000" cy="457200"/>
          </a:xfrm>
        </p:spPr>
        <p:txBody>
          <a:bodyPr/>
          <a:lstStyle>
            <a:lvl1pPr>
              <a:defRPr/>
            </a:lvl1pPr>
          </a:lstStyle>
          <a:p>
            <a:pPr>
              <a:defRPr/>
            </a:pPr>
            <a:endParaRPr lang="en-US">
              <a:solidFill>
                <a:srgbClr val="FFFFCC"/>
              </a:solidFill>
            </a:endParaRPr>
          </a:p>
        </p:txBody>
      </p:sp>
      <p:sp>
        <p:nvSpPr>
          <p:cNvPr id="8" name="Rectangle 8"/>
          <p:cNvSpPr>
            <a:spLocks noGrp="1" noChangeArrowheads="1"/>
          </p:cNvSpPr>
          <p:nvPr>
            <p:ph type="ftr" sz="quarter" idx="11"/>
          </p:nvPr>
        </p:nvSpPr>
        <p:spPr>
          <a:xfrm>
            <a:off x="6019800" y="6343650"/>
            <a:ext cx="2895600" cy="457200"/>
          </a:xfrm>
        </p:spPr>
        <p:txBody>
          <a:bodyPr/>
          <a:lstStyle>
            <a:lvl1pPr>
              <a:defRPr/>
            </a:lvl1pPr>
          </a:lstStyle>
          <a:p>
            <a:pPr>
              <a:defRPr/>
            </a:pPr>
            <a:endParaRPr lang="en-US">
              <a:solidFill>
                <a:srgbClr val="FFFFCC"/>
              </a:solidFill>
            </a:endParaRPr>
          </a:p>
        </p:txBody>
      </p:sp>
      <p:sp>
        <p:nvSpPr>
          <p:cNvPr id="9" name="Rectangle 9"/>
          <p:cNvSpPr>
            <a:spLocks noGrp="1" noChangeArrowheads="1"/>
          </p:cNvSpPr>
          <p:nvPr>
            <p:ph type="sldNum" sz="quarter" idx="12"/>
          </p:nvPr>
        </p:nvSpPr>
        <p:spPr>
          <a:xfrm>
            <a:off x="125413" y="6361113"/>
            <a:ext cx="1905000" cy="457200"/>
          </a:xfrm>
        </p:spPr>
        <p:txBody>
          <a:bodyPr/>
          <a:lstStyle>
            <a:lvl1pPr>
              <a:defRPr/>
            </a:lvl1pPr>
          </a:lstStyle>
          <a:p>
            <a:pPr>
              <a:defRPr/>
            </a:pPr>
            <a:fld id="{A68F7430-C327-4EF3-BC00-07C37E99E5AF}" type="slidenum">
              <a:rPr lang="en-US">
                <a:solidFill>
                  <a:srgbClr val="FFFFCC"/>
                </a:solidFill>
              </a:rPr>
              <a:pPr>
                <a:defRPr/>
              </a:pPr>
              <a:t>‹#›</a:t>
            </a:fld>
            <a:endParaRPr lang="en-US">
              <a:solidFill>
                <a:srgbClr val="FFFFCC"/>
              </a:solidFill>
            </a:endParaRPr>
          </a:p>
        </p:txBody>
      </p:sp>
    </p:spTree>
    <p:extLst>
      <p:ext uri="{BB962C8B-B14F-4D97-AF65-F5344CB8AC3E}">
        <p14:creationId xmlns:p14="http://schemas.microsoft.com/office/powerpoint/2010/main" val="1939449992"/>
      </p:ext>
    </p:extLst>
  </p:cSld>
  <p:clrMapOvr>
    <a:masterClrMapping/>
  </p:clrMapOvr>
  <p:transition advTm="0">
    <p:diamond/>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7"/>
          <p:cNvSpPr>
            <a:spLocks noGrp="1" noChangeArrowheads="1"/>
          </p:cNvSpPr>
          <p:nvPr>
            <p:ph type="dt" sz="half" idx="10"/>
          </p:nvPr>
        </p:nvSpPr>
        <p:spPr>
          <a:ln/>
        </p:spPr>
        <p:txBody>
          <a:bodyPr/>
          <a:lstStyle>
            <a:lvl1pPr>
              <a:defRPr/>
            </a:lvl1pPr>
          </a:lstStyle>
          <a:p>
            <a:pPr>
              <a:defRPr/>
            </a:pPr>
            <a:endParaRPr lang="en-US">
              <a:solidFill>
                <a:srgbClr val="FFFFCC"/>
              </a:solidFill>
            </a:endParaRPr>
          </a:p>
        </p:txBody>
      </p:sp>
      <p:sp>
        <p:nvSpPr>
          <p:cNvPr id="5" name="Rectangle 8"/>
          <p:cNvSpPr>
            <a:spLocks noGrp="1" noChangeArrowheads="1"/>
          </p:cNvSpPr>
          <p:nvPr>
            <p:ph type="ftr" sz="quarter" idx="11"/>
          </p:nvPr>
        </p:nvSpPr>
        <p:spPr>
          <a:ln/>
        </p:spPr>
        <p:txBody>
          <a:bodyPr/>
          <a:lstStyle>
            <a:lvl1pPr>
              <a:defRPr/>
            </a:lvl1pPr>
          </a:lstStyle>
          <a:p>
            <a:pPr>
              <a:defRPr/>
            </a:pPr>
            <a:endParaRPr lang="en-US">
              <a:solidFill>
                <a:srgbClr val="FFFFCC"/>
              </a:solidFill>
            </a:endParaRPr>
          </a:p>
        </p:txBody>
      </p:sp>
      <p:sp>
        <p:nvSpPr>
          <p:cNvPr id="6" name="Rectangle 9"/>
          <p:cNvSpPr>
            <a:spLocks noGrp="1" noChangeArrowheads="1"/>
          </p:cNvSpPr>
          <p:nvPr>
            <p:ph type="sldNum" sz="quarter" idx="12"/>
          </p:nvPr>
        </p:nvSpPr>
        <p:spPr>
          <a:ln/>
        </p:spPr>
        <p:txBody>
          <a:bodyPr/>
          <a:lstStyle>
            <a:lvl1pPr>
              <a:defRPr/>
            </a:lvl1pPr>
          </a:lstStyle>
          <a:p>
            <a:pPr>
              <a:defRPr/>
            </a:pPr>
            <a:fld id="{7636680B-FCF5-415B-89C7-D84EA3502409}" type="slidenum">
              <a:rPr lang="en-US">
                <a:solidFill>
                  <a:srgbClr val="FFFFCC"/>
                </a:solidFill>
              </a:rPr>
              <a:pPr>
                <a:defRPr/>
              </a:pPr>
              <a:t>‹#›</a:t>
            </a:fld>
            <a:endParaRPr lang="en-US">
              <a:solidFill>
                <a:srgbClr val="FFFFCC"/>
              </a:solidFill>
            </a:endParaRPr>
          </a:p>
        </p:txBody>
      </p:sp>
    </p:spTree>
    <p:extLst>
      <p:ext uri="{BB962C8B-B14F-4D97-AF65-F5344CB8AC3E}">
        <p14:creationId xmlns:p14="http://schemas.microsoft.com/office/powerpoint/2010/main" val="3447350797"/>
      </p:ext>
    </p:extLst>
  </p:cSld>
  <p:clrMapOvr>
    <a:masterClrMapping/>
  </p:clrMapOvr>
  <p:transition advTm="0">
    <p:diamond/>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7"/>
          <p:cNvSpPr>
            <a:spLocks noGrp="1" noChangeArrowheads="1"/>
          </p:cNvSpPr>
          <p:nvPr>
            <p:ph type="dt" sz="half" idx="10"/>
          </p:nvPr>
        </p:nvSpPr>
        <p:spPr>
          <a:ln/>
        </p:spPr>
        <p:txBody>
          <a:bodyPr/>
          <a:lstStyle>
            <a:lvl1pPr>
              <a:defRPr/>
            </a:lvl1pPr>
          </a:lstStyle>
          <a:p>
            <a:pPr>
              <a:defRPr/>
            </a:pPr>
            <a:endParaRPr lang="en-US">
              <a:solidFill>
                <a:srgbClr val="FFFFCC"/>
              </a:solidFill>
            </a:endParaRPr>
          </a:p>
        </p:txBody>
      </p:sp>
      <p:sp>
        <p:nvSpPr>
          <p:cNvPr id="5" name="Rectangle 8"/>
          <p:cNvSpPr>
            <a:spLocks noGrp="1" noChangeArrowheads="1"/>
          </p:cNvSpPr>
          <p:nvPr>
            <p:ph type="ftr" sz="quarter" idx="11"/>
          </p:nvPr>
        </p:nvSpPr>
        <p:spPr>
          <a:ln/>
        </p:spPr>
        <p:txBody>
          <a:bodyPr/>
          <a:lstStyle>
            <a:lvl1pPr>
              <a:defRPr/>
            </a:lvl1pPr>
          </a:lstStyle>
          <a:p>
            <a:pPr>
              <a:defRPr/>
            </a:pPr>
            <a:endParaRPr lang="en-US">
              <a:solidFill>
                <a:srgbClr val="FFFFCC"/>
              </a:solidFill>
            </a:endParaRPr>
          </a:p>
        </p:txBody>
      </p:sp>
      <p:sp>
        <p:nvSpPr>
          <p:cNvPr id="6" name="Rectangle 9"/>
          <p:cNvSpPr>
            <a:spLocks noGrp="1" noChangeArrowheads="1"/>
          </p:cNvSpPr>
          <p:nvPr>
            <p:ph type="sldNum" sz="quarter" idx="12"/>
          </p:nvPr>
        </p:nvSpPr>
        <p:spPr>
          <a:ln/>
        </p:spPr>
        <p:txBody>
          <a:bodyPr/>
          <a:lstStyle>
            <a:lvl1pPr>
              <a:defRPr/>
            </a:lvl1pPr>
          </a:lstStyle>
          <a:p>
            <a:pPr>
              <a:defRPr/>
            </a:pPr>
            <a:fld id="{6C795022-CCF0-4B82-ACD2-5092E09B4AC4}" type="slidenum">
              <a:rPr lang="en-US">
                <a:solidFill>
                  <a:srgbClr val="FFFFCC"/>
                </a:solidFill>
              </a:rPr>
              <a:pPr>
                <a:defRPr/>
              </a:pPr>
              <a:t>‹#›</a:t>
            </a:fld>
            <a:endParaRPr lang="en-US">
              <a:solidFill>
                <a:srgbClr val="FFFFCC"/>
              </a:solidFill>
            </a:endParaRPr>
          </a:p>
        </p:txBody>
      </p:sp>
    </p:spTree>
    <p:extLst>
      <p:ext uri="{BB962C8B-B14F-4D97-AF65-F5344CB8AC3E}">
        <p14:creationId xmlns:p14="http://schemas.microsoft.com/office/powerpoint/2010/main" val="3218169973"/>
      </p:ext>
    </p:extLst>
  </p:cSld>
  <p:clrMapOvr>
    <a:masterClrMapping/>
  </p:clrMapOvr>
  <p:transition advTm="0">
    <p:diamond/>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28613" y="1941513"/>
            <a:ext cx="4027487"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08500" y="1941513"/>
            <a:ext cx="4029075"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7"/>
          <p:cNvSpPr>
            <a:spLocks noGrp="1" noChangeArrowheads="1"/>
          </p:cNvSpPr>
          <p:nvPr>
            <p:ph type="dt" sz="half" idx="10"/>
          </p:nvPr>
        </p:nvSpPr>
        <p:spPr>
          <a:ln/>
        </p:spPr>
        <p:txBody>
          <a:bodyPr/>
          <a:lstStyle>
            <a:lvl1pPr>
              <a:defRPr/>
            </a:lvl1pPr>
          </a:lstStyle>
          <a:p>
            <a:pPr>
              <a:defRPr/>
            </a:pPr>
            <a:endParaRPr lang="en-US">
              <a:solidFill>
                <a:srgbClr val="FFFFCC"/>
              </a:solidFill>
            </a:endParaRPr>
          </a:p>
        </p:txBody>
      </p:sp>
      <p:sp>
        <p:nvSpPr>
          <p:cNvPr id="6" name="Rectangle 8"/>
          <p:cNvSpPr>
            <a:spLocks noGrp="1" noChangeArrowheads="1"/>
          </p:cNvSpPr>
          <p:nvPr>
            <p:ph type="ftr" sz="quarter" idx="11"/>
          </p:nvPr>
        </p:nvSpPr>
        <p:spPr>
          <a:ln/>
        </p:spPr>
        <p:txBody>
          <a:bodyPr/>
          <a:lstStyle>
            <a:lvl1pPr>
              <a:defRPr/>
            </a:lvl1pPr>
          </a:lstStyle>
          <a:p>
            <a:pPr>
              <a:defRPr/>
            </a:pPr>
            <a:endParaRPr lang="en-US">
              <a:solidFill>
                <a:srgbClr val="FFFFCC"/>
              </a:solidFill>
            </a:endParaRPr>
          </a:p>
        </p:txBody>
      </p:sp>
      <p:sp>
        <p:nvSpPr>
          <p:cNvPr id="7" name="Rectangle 9"/>
          <p:cNvSpPr>
            <a:spLocks noGrp="1" noChangeArrowheads="1"/>
          </p:cNvSpPr>
          <p:nvPr>
            <p:ph type="sldNum" sz="quarter" idx="12"/>
          </p:nvPr>
        </p:nvSpPr>
        <p:spPr>
          <a:ln/>
        </p:spPr>
        <p:txBody>
          <a:bodyPr/>
          <a:lstStyle>
            <a:lvl1pPr>
              <a:defRPr/>
            </a:lvl1pPr>
          </a:lstStyle>
          <a:p>
            <a:pPr>
              <a:defRPr/>
            </a:pPr>
            <a:fld id="{FD76F3AA-E844-4C47-AE40-C230BCE94036}" type="slidenum">
              <a:rPr lang="en-US">
                <a:solidFill>
                  <a:srgbClr val="FFFFCC"/>
                </a:solidFill>
              </a:rPr>
              <a:pPr>
                <a:defRPr/>
              </a:pPr>
              <a:t>‹#›</a:t>
            </a:fld>
            <a:endParaRPr lang="en-US">
              <a:solidFill>
                <a:srgbClr val="FFFFCC"/>
              </a:solidFill>
            </a:endParaRPr>
          </a:p>
        </p:txBody>
      </p:sp>
    </p:spTree>
    <p:extLst>
      <p:ext uri="{BB962C8B-B14F-4D97-AF65-F5344CB8AC3E}">
        <p14:creationId xmlns:p14="http://schemas.microsoft.com/office/powerpoint/2010/main" val="1074007743"/>
      </p:ext>
    </p:extLst>
  </p:cSld>
  <p:clrMapOvr>
    <a:masterClrMapping/>
  </p:clrMapOvr>
  <p:transition advTm="0">
    <p:diamond/>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7"/>
          <p:cNvSpPr>
            <a:spLocks noGrp="1" noChangeArrowheads="1"/>
          </p:cNvSpPr>
          <p:nvPr>
            <p:ph type="dt" sz="half" idx="10"/>
          </p:nvPr>
        </p:nvSpPr>
        <p:spPr>
          <a:ln/>
        </p:spPr>
        <p:txBody>
          <a:bodyPr/>
          <a:lstStyle>
            <a:lvl1pPr>
              <a:defRPr/>
            </a:lvl1pPr>
          </a:lstStyle>
          <a:p>
            <a:pPr>
              <a:defRPr/>
            </a:pPr>
            <a:endParaRPr lang="en-US">
              <a:solidFill>
                <a:srgbClr val="FFFFCC"/>
              </a:solidFill>
            </a:endParaRPr>
          </a:p>
        </p:txBody>
      </p:sp>
      <p:sp>
        <p:nvSpPr>
          <p:cNvPr id="8" name="Rectangle 8"/>
          <p:cNvSpPr>
            <a:spLocks noGrp="1" noChangeArrowheads="1"/>
          </p:cNvSpPr>
          <p:nvPr>
            <p:ph type="ftr" sz="quarter" idx="11"/>
          </p:nvPr>
        </p:nvSpPr>
        <p:spPr>
          <a:ln/>
        </p:spPr>
        <p:txBody>
          <a:bodyPr/>
          <a:lstStyle>
            <a:lvl1pPr>
              <a:defRPr/>
            </a:lvl1pPr>
          </a:lstStyle>
          <a:p>
            <a:pPr>
              <a:defRPr/>
            </a:pPr>
            <a:endParaRPr lang="en-US">
              <a:solidFill>
                <a:srgbClr val="FFFFCC"/>
              </a:solidFill>
            </a:endParaRPr>
          </a:p>
        </p:txBody>
      </p:sp>
      <p:sp>
        <p:nvSpPr>
          <p:cNvPr id="9" name="Rectangle 9"/>
          <p:cNvSpPr>
            <a:spLocks noGrp="1" noChangeArrowheads="1"/>
          </p:cNvSpPr>
          <p:nvPr>
            <p:ph type="sldNum" sz="quarter" idx="12"/>
          </p:nvPr>
        </p:nvSpPr>
        <p:spPr>
          <a:ln/>
        </p:spPr>
        <p:txBody>
          <a:bodyPr/>
          <a:lstStyle>
            <a:lvl1pPr>
              <a:defRPr/>
            </a:lvl1pPr>
          </a:lstStyle>
          <a:p>
            <a:pPr>
              <a:defRPr/>
            </a:pPr>
            <a:fld id="{C6559375-7F61-4D9E-88CC-3C27132C5A6A}" type="slidenum">
              <a:rPr lang="en-US">
                <a:solidFill>
                  <a:srgbClr val="FFFFCC"/>
                </a:solidFill>
              </a:rPr>
              <a:pPr>
                <a:defRPr/>
              </a:pPr>
              <a:t>‹#›</a:t>
            </a:fld>
            <a:endParaRPr lang="en-US">
              <a:solidFill>
                <a:srgbClr val="FFFFCC"/>
              </a:solidFill>
            </a:endParaRPr>
          </a:p>
        </p:txBody>
      </p:sp>
    </p:spTree>
    <p:extLst>
      <p:ext uri="{BB962C8B-B14F-4D97-AF65-F5344CB8AC3E}">
        <p14:creationId xmlns:p14="http://schemas.microsoft.com/office/powerpoint/2010/main" val="2299165383"/>
      </p:ext>
    </p:extLst>
  </p:cSld>
  <p:clrMapOvr>
    <a:masterClrMapping/>
  </p:clrMapOvr>
  <p:transition advTm="0">
    <p:diamond/>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7"/>
          <p:cNvSpPr>
            <a:spLocks noGrp="1" noChangeArrowheads="1"/>
          </p:cNvSpPr>
          <p:nvPr>
            <p:ph type="dt" sz="half" idx="10"/>
          </p:nvPr>
        </p:nvSpPr>
        <p:spPr>
          <a:ln/>
        </p:spPr>
        <p:txBody>
          <a:bodyPr/>
          <a:lstStyle>
            <a:lvl1pPr>
              <a:defRPr/>
            </a:lvl1pPr>
          </a:lstStyle>
          <a:p>
            <a:pPr>
              <a:defRPr/>
            </a:pPr>
            <a:endParaRPr lang="en-US">
              <a:solidFill>
                <a:srgbClr val="FFFFCC"/>
              </a:solidFill>
            </a:endParaRPr>
          </a:p>
        </p:txBody>
      </p:sp>
      <p:sp>
        <p:nvSpPr>
          <p:cNvPr id="4" name="Rectangle 8"/>
          <p:cNvSpPr>
            <a:spLocks noGrp="1" noChangeArrowheads="1"/>
          </p:cNvSpPr>
          <p:nvPr>
            <p:ph type="ftr" sz="quarter" idx="11"/>
          </p:nvPr>
        </p:nvSpPr>
        <p:spPr>
          <a:ln/>
        </p:spPr>
        <p:txBody>
          <a:bodyPr/>
          <a:lstStyle>
            <a:lvl1pPr>
              <a:defRPr/>
            </a:lvl1pPr>
          </a:lstStyle>
          <a:p>
            <a:pPr>
              <a:defRPr/>
            </a:pPr>
            <a:endParaRPr lang="en-US">
              <a:solidFill>
                <a:srgbClr val="FFFFCC"/>
              </a:solidFill>
            </a:endParaRPr>
          </a:p>
        </p:txBody>
      </p:sp>
      <p:sp>
        <p:nvSpPr>
          <p:cNvPr id="5" name="Rectangle 9"/>
          <p:cNvSpPr>
            <a:spLocks noGrp="1" noChangeArrowheads="1"/>
          </p:cNvSpPr>
          <p:nvPr>
            <p:ph type="sldNum" sz="quarter" idx="12"/>
          </p:nvPr>
        </p:nvSpPr>
        <p:spPr>
          <a:ln/>
        </p:spPr>
        <p:txBody>
          <a:bodyPr/>
          <a:lstStyle>
            <a:lvl1pPr>
              <a:defRPr/>
            </a:lvl1pPr>
          </a:lstStyle>
          <a:p>
            <a:pPr>
              <a:defRPr/>
            </a:pPr>
            <a:fld id="{91C70947-C1D2-4D99-A9BF-6C58F31E7035}" type="slidenum">
              <a:rPr lang="en-US">
                <a:solidFill>
                  <a:srgbClr val="FFFFCC"/>
                </a:solidFill>
              </a:rPr>
              <a:pPr>
                <a:defRPr/>
              </a:pPr>
              <a:t>‹#›</a:t>
            </a:fld>
            <a:endParaRPr lang="en-US">
              <a:solidFill>
                <a:srgbClr val="FFFFCC"/>
              </a:solidFill>
            </a:endParaRPr>
          </a:p>
        </p:txBody>
      </p:sp>
    </p:spTree>
    <p:extLst>
      <p:ext uri="{BB962C8B-B14F-4D97-AF65-F5344CB8AC3E}">
        <p14:creationId xmlns:p14="http://schemas.microsoft.com/office/powerpoint/2010/main" val="394117724"/>
      </p:ext>
    </p:extLst>
  </p:cSld>
  <p:clrMapOvr>
    <a:masterClrMapping/>
  </p:clrMapOvr>
  <p:transition advTm="0">
    <p:diamon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7"/>
          <p:cNvSpPr>
            <a:spLocks noGrp="1" noChangeArrowheads="1"/>
          </p:cNvSpPr>
          <p:nvPr>
            <p:ph type="dt" sz="half" idx="10"/>
          </p:nvPr>
        </p:nvSpPr>
        <p:spPr>
          <a:ln/>
        </p:spPr>
        <p:txBody>
          <a:bodyPr/>
          <a:lstStyle>
            <a:lvl1pPr>
              <a:defRPr/>
            </a:lvl1pPr>
          </a:lstStyle>
          <a:p>
            <a:pPr>
              <a:defRPr/>
            </a:pPr>
            <a:endParaRPr lang="en-US">
              <a:solidFill>
                <a:srgbClr val="FFFFCC"/>
              </a:solidFill>
            </a:endParaRPr>
          </a:p>
        </p:txBody>
      </p:sp>
      <p:sp>
        <p:nvSpPr>
          <p:cNvPr id="5" name="Rectangle 8"/>
          <p:cNvSpPr>
            <a:spLocks noGrp="1" noChangeArrowheads="1"/>
          </p:cNvSpPr>
          <p:nvPr>
            <p:ph type="ftr" sz="quarter" idx="11"/>
          </p:nvPr>
        </p:nvSpPr>
        <p:spPr>
          <a:ln/>
        </p:spPr>
        <p:txBody>
          <a:bodyPr/>
          <a:lstStyle>
            <a:lvl1pPr>
              <a:defRPr/>
            </a:lvl1pPr>
          </a:lstStyle>
          <a:p>
            <a:pPr>
              <a:defRPr/>
            </a:pPr>
            <a:endParaRPr lang="en-US">
              <a:solidFill>
                <a:srgbClr val="FFFFCC"/>
              </a:solidFill>
            </a:endParaRPr>
          </a:p>
        </p:txBody>
      </p:sp>
      <p:sp>
        <p:nvSpPr>
          <p:cNvPr id="6" name="Rectangle 9"/>
          <p:cNvSpPr>
            <a:spLocks noGrp="1" noChangeArrowheads="1"/>
          </p:cNvSpPr>
          <p:nvPr>
            <p:ph type="sldNum" sz="quarter" idx="12"/>
          </p:nvPr>
        </p:nvSpPr>
        <p:spPr>
          <a:ln/>
        </p:spPr>
        <p:txBody>
          <a:bodyPr/>
          <a:lstStyle>
            <a:lvl1pPr>
              <a:defRPr/>
            </a:lvl1pPr>
          </a:lstStyle>
          <a:p>
            <a:pPr>
              <a:defRPr/>
            </a:pPr>
            <a:fld id="{7636680B-FCF5-415B-89C7-D84EA3502409}" type="slidenum">
              <a:rPr lang="en-US">
                <a:solidFill>
                  <a:srgbClr val="FFFFCC"/>
                </a:solidFill>
              </a:rPr>
              <a:pPr>
                <a:defRPr/>
              </a:pPr>
              <a:t>‹#›</a:t>
            </a:fld>
            <a:endParaRPr lang="en-US">
              <a:solidFill>
                <a:srgbClr val="FFFFCC"/>
              </a:solidFill>
            </a:endParaRPr>
          </a:p>
        </p:txBody>
      </p:sp>
    </p:spTree>
    <p:extLst>
      <p:ext uri="{BB962C8B-B14F-4D97-AF65-F5344CB8AC3E}">
        <p14:creationId xmlns:p14="http://schemas.microsoft.com/office/powerpoint/2010/main" val="654946316"/>
      </p:ext>
    </p:extLst>
  </p:cSld>
  <p:clrMapOvr>
    <a:masterClrMapping/>
  </p:clrMapOvr>
  <p:transition advTm="0">
    <p:diamond/>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7"/>
          <p:cNvSpPr>
            <a:spLocks noGrp="1" noChangeArrowheads="1"/>
          </p:cNvSpPr>
          <p:nvPr>
            <p:ph type="dt" sz="half" idx="10"/>
          </p:nvPr>
        </p:nvSpPr>
        <p:spPr>
          <a:ln/>
        </p:spPr>
        <p:txBody>
          <a:bodyPr/>
          <a:lstStyle>
            <a:lvl1pPr>
              <a:defRPr/>
            </a:lvl1pPr>
          </a:lstStyle>
          <a:p>
            <a:pPr>
              <a:defRPr/>
            </a:pPr>
            <a:endParaRPr lang="en-US">
              <a:solidFill>
                <a:srgbClr val="FFFFCC"/>
              </a:solidFill>
            </a:endParaRPr>
          </a:p>
        </p:txBody>
      </p:sp>
      <p:sp>
        <p:nvSpPr>
          <p:cNvPr id="3" name="Rectangle 8"/>
          <p:cNvSpPr>
            <a:spLocks noGrp="1" noChangeArrowheads="1"/>
          </p:cNvSpPr>
          <p:nvPr>
            <p:ph type="ftr" sz="quarter" idx="11"/>
          </p:nvPr>
        </p:nvSpPr>
        <p:spPr>
          <a:ln/>
        </p:spPr>
        <p:txBody>
          <a:bodyPr/>
          <a:lstStyle>
            <a:lvl1pPr>
              <a:defRPr/>
            </a:lvl1pPr>
          </a:lstStyle>
          <a:p>
            <a:pPr>
              <a:defRPr/>
            </a:pPr>
            <a:endParaRPr lang="en-US">
              <a:solidFill>
                <a:srgbClr val="FFFFCC"/>
              </a:solidFill>
            </a:endParaRPr>
          </a:p>
        </p:txBody>
      </p:sp>
      <p:sp>
        <p:nvSpPr>
          <p:cNvPr id="4" name="Rectangle 9"/>
          <p:cNvSpPr>
            <a:spLocks noGrp="1" noChangeArrowheads="1"/>
          </p:cNvSpPr>
          <p:nvPr>
            <p:ph type="sldNum" sz="quarter" idx="12"/>
          </p:nvPr>
        </p:nvSpPr>
        <p:spPr>
          <a:ln/>
        </p:spPr>
        <p:txBody>
          <a:bodyPr/>
          <a:lstStyle>
            <a:lvl1pPr>
              <a:defRPr/>
            </a:lvl1pPr>
          </a:lstStyle>
          <a:p>
            <a:pPr>
              <a:defRPr/>
            </a:pPr>
            <a:fld id="{C090C140-DCF6-4238-937F-75C96750C8A8}" type="slidenum">
              <a:rPr lang="en-US">
                <a:solidFill>
                  <a:srgbClr val="FFFFCC"/>
                </a:solidFill>
              </a:rPr>
              <a:pPr>
                <a:defRPr/>
              </a:pPr>
              <a:t>‹#›</a:t>
            </a:fld>
            <a:endParaRPr lang="en-US">
              <a:solidFill>
                <a:srgbClr val="FFFFCC"/>
              </a:solidFill>
            </a:endParaRPr>
          </a:p>
        </p:txBody>
      </p:sp>
    </p:spTree>
    <p:extLst>
      <p:ext uri="{BB962C8B-B14F-4D97-AF65-F5344CB8AC3E}">
        <p14:creationId xmlns:p14="http://schemas.microsoft.com/office/powerpoint/2010/main" val="313768730"/>
      </p:ext>
    </p:extLst>
  </p:cSld>
  <p:clrMapOvr>
    <a:masterClrMapping/>
  </p:clrMapOvr>
  <p:transition advTm="0">
    <p:diamond/>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7"/>
          <p:cNvSpPr>
            <a:spLocks noGrp="1" noChangeArrowheads="1"/>
          </p:cNvSpPr>
          <p:nvPr>
            <p:ph type="dt" sz="half" idx="10"/>
          </p:nvPr>
        </p:nvSpPr>
        <p:spPr>
          <a:ln/>
        </p:spPr>
        <p:txBody>
          <a:bodyPr/>
          <a:lstStyle>
            <a:lvl1pPr>
              <a:defRPr/>
            </a:lvl1pPr>
          </a:lstStyle>
          <a:p>
            <a:pPr>
              <a:defRPr/>
            </a:pPr>
            <a:endParaRPr lang="en-US">
              <a:solidFill>
                <a:srgbClr val="FFFFCC"/>
              </a:solidFill>
            </a:endParaRPr>
          </a:p>
        </p:txBody>
      </p:sp>
      <p:sp>
        <p:nvSpPr>
          <p:cNvPr id="6" name="Rectangle 8"/>
          <p:cNvSpPr>
            <a:spLocks noGrp="1" noChangeArrowheads="1"/>
          </p:cNvSpPr>
          <p:nvPr>
            <p:ph type="ftr" sz="quarter" idx="11"/>
          </p:nvPr>
        </p:nvSpPr>
        <p:spPr>
          <a:ln/>
        </p:spPr>
        <p:txBody>
          <a:bodyPr/>
          <a:lstStyle>
            <a:lvl1pPr>
              <a:defRPr/>
            </a:lvl1pPr>
          </a:lstStyle>
          <a:p>
            <a:pPr>
              <a:defRPr/>
            </a:pPr>
            <a:endParaRPr lang="en-US">
              <a:solidFill>
                <a:srgbClr val="FFFFCC"/>
              </a:solidFill>
            </a:endParaRPr>
          </a:p>
        </p:txBody>
      </p:sp>
      <p:sp>
        <p:nvSpPr>
          <p:cNvPr id="7" name="Rectangle 9"/>
          <p:cNvSpPr>
            <a:spLocks noGrp="1" noChangeArrowheads="1"/>
          </p:cNvSpPr>
          <p:nvPr>
            <p:ph type="sldNum" sz="quarter" idx="12"/>
          </p:nvPr>
        </p:nvSpPr>
        <p:spPr>
          <a:ln/>
        </p:spPr>
        <p:txBody>
          <a:bodyPr/>
          <a:lstStyle>
            <a:lvl1pPr>
              <a:defRPr/>
            </a:lvl1pPr>
          </a:lstStyle>
          <a:p>
            <a:pPr>
              <a:defRPr/>
            </a:pPr>
            <a:fld id="{377E9229-D1EB-4D6A-BBB3-3670BC186899}" type="slidenum">
              <a:rPr lang="en-US">
                <a:solidFill>
                  <a:srgbClr val="FFFFCC"/>
                </a:solidFill>
              </a:rPr>
              <a:pPr>
                <a:defRPr/>
              </a:pPr>
              <a:t>‹#›</a:t>
            </a:fld>
            <a:endParaRPr lang="en-US">
              <a:solidFill>
                <a:srgbClr val="FFFFCC"/>
              </a:solidFill>
            </a:endParaRPr>
          </a:p>
        </p:txBody>
      </p:sp>
    </p:spTree>
    <p:extLst>
      <p:ext uri="{BB962C8B-B14F-4D97-AF65-F5344CB8AC3E}">
        <p14:creationId xmlns:p14="http://schemas.microsoft.com/office/powerpoint/2010/main" val="636743032"/>
      </p:ext>
    </p:extLst>
  </p:cSld>
  <p:clrMapOvr>
    <a:masterClrMapping/>
  </p:clrMapOvr>
  <p:transition advTm="0">
    <p:diamond/>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7"/>
          <p:cNvSpPr>
            <a:spLocks noGrp="1" noChangeArrowheads="1"/>
          </p:cNvSpPr>
          <p:nvPr>
            <p:ph type="dt" sz="half" idx="10"/>
          </p:nvPr>
        </p:nvSpPr>
        <p:spPr>
          <a:ln/>
        </p:spPr>
        <p:txBody>
          <a:bodyPr/>
          <a:lstStyle>
            <a:lvl1pPr>
              <a:defRPr/>
            </a:lvl1pPr>
          </a:lstStyle>
          <a:p>
            <a:pPr>
              <a:defRPr/>
            </a:pPr>
            <a:endParaRPr lang="en-US">
              <a:solidFill>
                <a:srgbClr val="FFFFCC"/>
              </a:solidFill>
            </a:endParaRPr>
          </a:p>
        </p:txBody>
      </p:sp>
      <p:sp>
        <p:nvSpPr>
          <p:cNvPr id="6" name="Rectangle 8"/>
          <p:cNvSpPr>
            <a:spLocks noGrp="1" noChangeArrowheads="1"/>
          </p:cNvSpPr>
          <p:nvPr>
            <p:ph type="ftr" sz="quarter" idx="11"/>
          </p:nvPr>
        </p:nvSpPr>
        <p:spPr>
          <a:ln/>
        </p:spPr>
        <p:txBody>
          <a:bodyPr/>
          <a:lstStyle>
            <a:lvl1pPr>
              <a:defRPr/>
            </a:lvl1pPr>
          </a:lstStyle>
          <a:p>
            <a:pPr>
              <a:defRPr/>
            </a:pPr>
            <a:endParaRPr lang="en-US">
              <a:solidFill>
                <a:srgbClr val="FFFFCC"/>
              </a:solidFill>
            </a:endParaRPr>
          </a:p>
        </p:txBody>
      </p:sp>
      <p:sp>
        <p:nvSpPr>
          <p:cNvPr id="7" name="Rectangle 9"/>
          <p:cNvSpPr>
            <a:spLocks noGrp="1" noChangeArrowheads="1"/>
          </p:cNvSpPr>
          <p:nvPr>
            <p:ph type="sldNum" sz="quarter" idx="12"/>
          </p:nvPr>
        </p:nvSpPr>
        <p:spPr>
          <a:ln/>
        </p:spPr>
        <p:txBody>
          <a:bodyPr/>
          <a:lstStyle>
            <a:lvl1pPr>
              <a:defRPr/>
            </a:lvl1pPr>
          </a:lstStyle>
          <a:p>
            <a:pPr>
              <a:defRPr/>
            </a:pPr>
            <a:fld id="{3E12BE78-2E0D-4F7A-A175-4B859D382152}" type="slidenum">
              <a:rPr lang="en-US">
                <a:solidFill>
                  <a:srgbClr val="FFFFCC"/>
                </a:solidFill>
              </a:rPr>
              <a:pPr>
                <a:defRPr/>
              </a:pPr>
              <a:t>‹#›</a:t>
            </a:fld>
            <a:endParaRPr lang="en-US">
              <a:solidFill>
                <a:srgbClr val="FFFFCC"/>
              </a:solidFill>
            </a:endParaRPr>
          </a:p>
        </p:txBody>
      </p:sp>
    </p:spTree>
    <p:extLst>
      <p:ext uri="{BB962C8B-B14F-4D97-AF65-F5344CB8AC3E}">
        <p14:creationId xmlns:p14="http://schemas.microsoft.com/office/powerpoint/2010/main" val="2272596301"/>
      </p:ext>
    </p:extLst>
  </p:cSld>
  <p:clrMapOvr>
    <a:masterClrMapping/>
  </p:clrMapOvr>
  <p:transition advTm="0">
    <p:diamond/>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7"/>
          <p:cNvSpPr>
            <a:spLocks noGrp="1" noChangeArrowheads="1"/>
          </p:cNvSpPr>
          <p:nvPr>
            <p:ph type="dt" sz="half" idx="10"/>
          </p:nvPr>
        </p:nvSpPr>
        <p:spPr>
          <a:ln/>
        </p:spPr>
        <p:txBody>
          <a:bodyPr/>
          <a:lstStyle>
            <a:lvl1pPr>
              <a:defRPr/>
            </a:lvl1pPr>
          </a:lstStyle>
          <a:p>
            <a:pPr>
              <a:defRPr/>
            </a:pPr>
            <a:endParaRPr lang="en-US">
              <a:solidFill>
                <a:srgbClr val="FFFFCC"/>
              </a:solidFill>
            </a:endParaRPr>
          </a:p>
        </p:txBody>
      </p:sp>
      <p:sp>
        <p:nvSpPr>
          <p:cNvPr id="5" name="Rectangle 8"/>
          <p:cNvSpPr>
            <a:spLocks noGrp="1" noChangeArrowheads="1"/>
          </p:cNvSpPr>
          <p:nvPr>
            <p:ph type="ftr" sz="quarter" idx="11"/>
          </p:nvPr>
        </p:nvSpPr>
        <p:spPr>
          <a:ln/>
        </p:spPr>
        <p:txBody>
          <a:bodyPr/>
          <a:lstStyle>
            <a:lvl1pPr>
              <a:defRPr/>
            </a:lvl1pPr>
          </a:lstStyle>
          <a:p>
            <a:pPr>
              <a:defRPr/>
            </a:pPr>
            <a:endParaRPr lang="en-US">
              <a:solidFill>
                <a:srgbClr val="FFFFCC"/>
              </a:solidFill>
            </a:endParaRPr>
          </a:p>
        </p:txBody>
      </p:sp>
      <p:sp>
        <p:nvSpPr>
          <p:cNvPr id="6" name="Rectangle 9"/>
          <p:cNvSpPr>
            <a:spLocks noGrp="1" noChangeArrowheads="1"/>
          </p:cNvSpPr>
          <p:nvPr>
            <p:ph type="sldNum" sz="quarter" idx="12"/>
          </p:nvPr>
        </p:nvSpPr>
        <p:spPr>
          <a:ln/>
        </p:spPr>
        <p:txBody>
          <a:bodyPr/>
          <a:lstStyle>
            <a:lvl1pPr>
              <a:defRPr/>
            </a:lvl1pPr>
          </a:lstStyle>
          <a:p>
            <a:pPr>
              <a:defRPr/>
            </a:pPr>
            <a:fld id="{009C0D1C-344B-4D7C-BFCF-093D2F5A435D}" type="slidenum">
              <a:rPr lang="en-US">
                <a:solidFill>
                  <a:srgbClr val="FFFFCC"/>
                </a:solidFill>
              </a:rPr>
              <a:pPr>
                <a:defRPr/>
              </a:pPr>
              <a:t>‹#›</a:t>
            </a:fld>
            <a:endParaRPr lang="en-US">
              <a:solidFill>
                <a:srgbClr val="FFFFCC"/>
              </a:solidFill>
            </a:endParaRPr>
          </a:p>
        </p:txBody>
      </p:sp>
    </p:spTree>
    <p:extLst>
      <p:ext uri="{BB962C8B-B14F-4D97-AF65-F5344CB8AC3E}">
        <p14:creationId xmlns:p14="http://schemas.microsoft.com/office/powerpoint/2010/main" val="1238138427"/>
      </p:ext>
    </p:extLst>
  </p:cSld>
  <p:clrMapOvr>
    <a:masterClrMapping/>
  </p:clrMapOvr>
  <p:transition advTm="0">
    <p:diamond/>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96088" y="1027113"/>
            <a:ext cx="2159000" cy="5029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17500" y="1027113"/>
            <a:ext cx="6326188" cy="5029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7"/>
          <p:cNvSpPr>
            <a:spLocks noGrp="1" noChangeArrowheads="1"/>
          </p:cNvSpPr>
          <p:nvPr>
            <p:ph type="dt" sz="half" idx="10"/>
          </p:nvPr>
        </p:nvSpPr>
        <p:spPr>
          <a:ln/>
        </p:spPr>
        <p:txBody>
          <a:bodyPr/>
          <a:lstStyle>
            <a:lvl1pPr>
              <a:defRPr/>
            </a:lvl1pPr>
          </a:lstStyle>
          <a:p>
            <a:pPr>
              <a:defRPr/>
            </a:pPr>
            <a:endParaRPr lang="en-US">
              <a:solidFill>
                <a:srgbClr val="FFFFCC"/>
              </a:solidFill>
            </a:endParaRPr>
          </a:p>
        </p:txBody>
      </p:sp>
      <p:sp>
        <p:nvSpPr>
          <p:cNvPr id="5" name="Rectangle 8"/>
          <p:cNvSpPr>
            <a:spLocks noGrp="1" noChangeArrowheads="1"/>
          </p:cNvSpPr>
          <p:nvPr>
            <p:ph type="ftr" sz="quarter" idx="11"/>
          </p:nvPr>
        </p:nvSpPr>
        <p:spPr>
          <a:ln/>
        </p:spPr>
        <p:txBody>
          <a:bodyPr/>
          <a:lstStyle>
            <a:lvl1pPr>
              <a:defRPr/>
            </a:lvl1pPr>
          </a:lstStyle>
          <a:p>
            <a:pPr>
              <a:defRPr/>
            </a:pPr>
            <a:endParaRPr lang="en-US">
              <a:solidFill>
                <a:srgbClr val="FFFFCC"/>
              </a:solidFill>
            </a:endParaRPr>
          </a:p>
        </p:txBody>
      </p:sp>
      <p:sp>
        <p:nvSpPr>
          <p:cNvPr id="6" name="Rectangle 9"/>
          <p:cNvSpPr>
            <a:spLocks noGrp="1" noChangeArrowheads="1"/>
          </p:cNvSpPr>
          <p:nvPr>
            <p:ph type="sldNum" sz="quarter" idx="12"/>
          </p:nvPr>
        </p:nvSpPr>
        <p:spPr>
          <a:ln/>
        </p:spPr>
        <p:txBody>
          <a:bodyPr/>
          <a:lstStyle>
            <a:lvl1pPr>
              <a:defRPr/>
            </a:lvl1pPr>
          </a:lstStyle>
          <a:p>
            <a:pPr>
              <a:defRPr/>
            </a:pPr>
            <a:fld id="{2FF71CB6-9813-4D6D-BEF9-D98B6DDC8E5C}" type="slidenum">
              <a:rPr lang="en-US">
                <a:solidFill>
                  <a:srgbClr val="FFFFCC"/>
                </a:solidFill>
              </a:rPr>
              <a:pPr>
                <a:defRPr/>
              </a:pPr>
              <a:t>‹#›</a:t>
            </a:fld>
            <a:endParaRPr lang="en-US">
              <a:solidFill>
                <a:srgbClr val="FFFFCC"/>
              </a:solidFill>
            </a:endParaRPr>
          </a:p>
        </p:txBody>
      </p:sp>
    </p:spTree>
    <p:extLst>
      <p:ext uri="{BB962C8B-B14F-4D97-AF65-F5344CB8AC3E}">
        <p14:creationId xmlns:p14="http://schemas.microsoft.com/office/powerpoint/2010/main" val="3990958706"/>
      </p:ext>
    </p:extLst>
  </p:cSld>
  <p:clrMapOvr>
    <a:masterClrMapping/>
  </p:clrMapOvr>
  <p:transition advTm="0">
    <p:diamond/>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17500" y="1027113"/>
            <a:ext cx="8637588" cy="4572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328613" y="1941513"/>
            <a:ext cx="4027487"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08500" y="1941513"/>
            <a:ext cx="4029075"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7"/>
          <p:cNvSpPr>
            <a:spLocks noGrp="1" noChangeArrowheads="1"/>
          </p:cNvSpPr>
          <p:nvPr>
            <p:ph type="dt" sz="half" idx="10"/>
          </p:nvPr>
        </p:nvSpPr>
        <p:spPr>
          <a:ln/>
        </p:spPr>
        <p:txBody>
          <a:bodyPr/>
          <a:lstStyle>
            <a:lvl1pPr>
              <a:defRPr/>
            </a:lvl1pPr>
          </a:lstStyle>
          <a:p>
            <a:pPr>
              <a:defRPr/>
            </a:pPr>
            <a:endParaRPr lang="en-US">
              <a:solidFill>
                <a:srgbClr val="FFFFCC"/>
              </a:solidFill>
            </a:endParaRPr>
          </a:p>
        </p:txBody>
      </p:sp>
      <p:sp>
        <p:nvSpPr>
          <p:cNvPr id="6" name="Rectangle 8"/>
          <p:cNvSpPr>
            <a:spLocks noGrp="1" noChangeArrowheads="1"/>
          </p:cNvSpPr>
          <p:nvPr>
            <p:ph type="ftr" sz="quarter" idx="11"/>
          </p:nvPr>
        </p:nvSpPr>
        <p:spPr>
          <a:ln/>
        </p:spPr>
        <p:txBody>
          <a:bodyPr/>
          <a:lstStyle>
            <a:lvl1pPr>
              <a:defRPr/>
            </a:lvl1pPr>
          </a:lstStyle>
          <a:p>
            <a:pPr>
              <a:defRPr/>
            </a:pPr>
            <a:endParaRPr lang="en-US">
              <a:solidFill>
                <a:srgbClr val="FFFFCC"/>
              </a:solidFill>
            </a:endParaRPr>
          </a:p>
        </p:txBody>
      </p:sp>
      <p:sp>
        <p:nvSpPr>
          <p:cNvPr id="7" name="Rectangle 9"/>
          <p:cNvSpPr>
            <a:spLocks noGrp="1" noChangeArrowheads="1"/>
          </p:cNvSpPr>
          <p:nvPr>
            <p:ph type="sldNum" sz="quarter" idx="12"/>
          </p:nvPr>
        </p:nvSpPr>
        <p:spPr>
          <a:ln/>
        </p:spPr>
        <p:txBody>
          <a:bodyPr/>
          <a:lstStyle>
            <a:lvl1pPr>
              <a:defRPr/>
            </a:lvl1pPr>
          </a:lstStyle>
          <a:p>
            <a:pPr>
              <a:defRPr/>
            </a:pPr>
            <a:fld id="{0097864D-04A7-47BE-AC06-0D31BCF031F8}" type="slidenum">
              <a:rPr lang="en-US">
                <a:solidFill>
                  <a:srgbClr val="FFFFCC"/>
                </a:solidFill>
              </a:rPr>
              <a:pPr>
                <a:defRPr/>
              </a:pPr>
              <a:t>‹#›</a:t>
            </a:fld>
            <a:endParaRPr lang="en-US">
              <a:solidFill>
                <a:srgbClr val="FFFFCC"/>
              </a:solidFill>
            </a:endParaRPr>
          </a:p>
        </p:txBody>
      </p:sp>
    </p:spTree>
    <p:extLst>
      <p:ext uri="{BB962C8B-B14F-4D97-AF65-F5344CB8AC3E}">
        <p14:creationId xmlns:p14="http://schemas.microsoft.com/office/powerpoint/2010/main" val="826188608"/>
      </p:ext>
    </p:extLst>
  </p:cSld>
  <p:clrMapOvr>
    <a:masterClrMapping/>
  </p:clrMapOvr>
  <p:transition advTm="0">
    <p:diamond/>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317500" y="1027113"/>
            <a:ext cx="8637588" cy="4572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328613" y="1941513"/>
            <a:ext cx="8208962" cy="4114800"/>
          </a:xfrm>
        </p:spPr>
        <p:txBody>
          <a:bodyPr/>
          <a:lstStyle/>
          <a:p>
            <a:pPr lvl="0"/>
            <a:endParaRPr lang="en-US" noProof="0" smtClean="0"/>
          </a:p>
        </p:txBody>
      </p:sp>
      <p:sp>
        <p:nvSpPr>
          <p:cNvPr id="4" name="Rectangle 7"/>
          <p:cNvSpPr>
            <a:spLocks noGrp="1" noChangeArrowheads="1"/>
          </p:cNvSpPr>
          <p:nvPr>
            <p:ph type="dt" sz="half" idx="10"/>
          </p:nvPr>
        </p:nvSpPr>
        <p:spPr>
          <a:ln/>
        </p:spPr>
        <p:txBody>
          <a:bodyPr/>
          <a:lstStyle>
            <a:lvl1pPr>
              <a:defRPr/>
            </a:lvl1pPr>
          </a:lstStyle>
          <a:p>
            <a:pPr>
              <a:defRPr/>
            </a:pPr>
            <a:endParaRPr lang="en-US">
              <a:solidFill>
                <a:srgbClr val="FFFFCC"/>
              </a:solidFill>
            </a:endParaRPr>
          </a:p>
        </p:txBody>
      </p:sp>
      <p:sp>
        <p:nvSpPr>
          <p:cNvPr id="5" name="Rectangle 8"/>
          <p:cNvSpPr>
            <a:spLocks noGrp="1" noChangeArrowheads="1"/>
          </p:cNvSpPr>
          <p:nvPr>
            <p:ph type="ftr" sz="quarter" idx="11"/>
          </p:nvPr>
        </p:nvSpPr>
        <p:spPr>
          <a:ln/>
        </p:spPr>
        <p:txBody>
          <a:bodyPr/>
          <a:lstStyle>
            <a:lvl1pPr>
              <a:defRPr/>
            </a:lvl1pPr>
          </a:lstStyle>
          <a:p>
            <a:pPr>
              <a:defRPr/>
            </a:pPr>
            <a:endParaRPr lang="en-US">
              <a:solidFill>
                <a:srgbClr val="FFFFCC"/>
              </a:solidFill>
            </a:endParaRPr>
          </a:p>
        </p:txBody>
      </p:sp>
      <p:sp>
        <p:nvSpPr>
          <p:cNvPr id="6" name="Rectangle 9"/>
          <p:cNvSpPr>
            <a:spLocks noGrp="1" noChangeArrowheads="1"/>
          </p:cNvSpPr>
          <p:nvPr>
            <p:ph type="sldNum" sz="quarter" idx="12"/>
          </p:nvPr>
        </p:nvSpPr>
        <p:spPr>
          <a:ln/>
        </p:spPr>
        <p:txBody>
          <a:bodyPr/>
          <a:lstStyle>
            <a:lvl1pPr>
              <a:defRPr/>
            </a:lvl1pPr>
          </a:lstStyle>
          <a:p>
            <a:pPr>
              <a:defRPr/>
            </a:pPr>
            <a:fld id="{A0F2CBFA-60FC-41AB-9D71-AE373A55F8BD}" type="slidenum">
              <a:rPr lang="en-US">
                <a:solidFill>
                  <a:srgbClr val="FFFFCC"/>
                </a:solidFill>
              </a:rPr>
              <a:pPr>
                <a:defRPr/>
              </a:pPr>
              <a:t>‹#›</a:t>
            </a:fld>
            <a:endParaRPr lang="en-US">
              <a:solidFill>
                <a:srgbClr val="FFFFCC"/>
              </a:solidFill>
            </a:endParaRPr>
          </a:p>
        </p:txBody>
      </p:sp>
    </p:spTree>
    <p:extLst>
      <p:ext uri="{BB962C8B-B14F-4D97-AF65-F5344CB8AC3E}">
        <p14:creationId xmlns:p14="http://schemas.microsoft.com/office/powerpoint/2010/main" val="1335161989"/>
      </p:ext>
    </p:extLst>
  </p:cSld>
  <p:clrMapOvr>
    <a:masterClrMapping/>
  </p:clrMapOvr>
  <p:transition advTm="0">
    <p:diamon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7"/>
          <p:cNvSpPr>
            <a:spLocks noGrp="1" noChangeArrowheads="1"/>
          </p:cNvSpPr>
          <p:nvPr>
            <p:ph type="dt" sz="half" idx="10"/>
          </p:nvPr>
        </p:nvSpPr>
        <p:spPr>
          <a:ln/>
        </p:spPr>
        <p:txBody>
          <a:bodyPr/>
          <a:lstStyle>
            <a:lvl1pPr>
              <a:defRPr/>
            </a:lvl1pPr>
          </a:lstStyle>
          <a:p>
            <a:pPr>
              <a:defRPr/>
            </a:pPr>
            <a:endParaRPr lang="en-US">
              <a:solidFill>
                <a:srgbClr val="FFFFCC"/>
              </a:solidFill>
            </a:endParaRPr>
          </a:p>
        </p:txBody>
      </p:sp>
      <p:sp>
        <p:nvSpPr>
          <p:cNvPr id="5" name="Rectangle 8"/>
          <p:cNvSpPr>
            <a:spLocks noGrp="1" noChangeArrowheads="1"/>
          </p:cNvSpPr>
          <p:nvPr>
            <p:ph type="ftr" sz="quarter" idx="11"/>
          </p:nvPr>
        </p:nvSpPr>
        <p:spPr>
          <a:ln/>
        </p:spPr>
        <p:txBody>
          <a:bodyPr/>
          <a:lstStyle>
            <a:lvl1pPr>
              <a:defRPr/>
            </a:lvl1pPr>
          </a:lstStyle>
          <a:p>
            <a:pPr>
              <a:defRPr/>
            </a:pPr>
            <a:endParaRPr lang="en-US">
              <a:solidFill>
                <a:srgbClr val="FFFFCC"/>
              </a:solidFill>
            </a:endParaRPr>
          </a:p>
        </p:txBody>
      </p:sp>
      <p:sp>
        <p:nvSpPr>
          <p:cNvPr id="6" name="Rectangle 9"/>
          <p:cNvSpPr>
            <a:spLocks noGrp="1" noChangeArrowheads="1"/>
          </p:cNvSpPr>
          <p:nvPr>
            <p:ph type="sldNum" sz="quarter" idx="12"/>
          </p:nvPr>
        </p:nvSpPr>
        <p:spPr>
          <a:ln/>
        </p:spPr>
        <p:txBody>
          <a:bodyPr/>
          <a:lstStyle>
            <a:lvl1pPr>
              <a:defRPr/>
            </a:lvl1pPr>
          </a:lstStyle>
          <a:p>
            <a:pPr>
              <a:defRPr/>
            </a:pPr>
            <a:fld id="{6C795022-CCF0-4B82-ACD2-5092E09B4AC4}" type="slidenum">
              <a:rPr lang="en-US">
                <a:solidFill>
                  <a:srgbClr val="FFFFCC"/>
                </a:solidFill>
              </a:rPr>
              <a:pPr>
                <a:defRPr/>
              </a:pPr>
              <a:t>‹#›</a:t>
            </a:fld>
            <a:endParaRPr lang="en-US">
              <a:solidFill>
                <a:srgbClr val="FFFFCC"/>
              </a:solidFill>
            </a:endParaRPr>
          </a:p>
        </p:txBody>
      </p:sp>
    </p:spTree>
    <p:extLst>
      <p:ext uri="{BB962C8B-B14F-4D97-AF65-F5344CB8AC3E}">
        <p14:creationId xmlns:p14="http://schemas.microsoft.com/office/powerpoint/2010/main" val="3833687693"/>
      </p:ext>
    </p:extLst>
  </p:cSld>
  <p:clrMapOvr>
    <a:masterClrMapping/>
  </p:clrMapOvr>
  <p:transition advTm="0">
    <p:diamon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28613" y="1941513"/>
            <a:ext cx="4027487"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08500" y="1941513"/>
            <a:ext cx="4029075"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7"/>
          <p:cNvSpPr>
            <a:spLocks noGrp="1" noChangeArrowheads="1"/>
          </p:cNvSpPr>
          <p:nvPr>
            <p:ph type="dt" sz="half" idx="10"/>
          </p:nvPr>
        </p:nvSpPr>
        <p:spPr>
          <a:ln/>
        </p:spPr>
        <p:txBody>
          <a:bodyPr/>
          <a:lstStyle>
            <a:lvl1pPr>
              <a:defRPr/>
            </a:lvl1pPr>
          </a:lstStyle>
          <a:p>
            <a:pPr>
              <a:defRPr/>
            </a:pPr>
            <a:endParaRPr lang="en-US">
              <a:solidFill>
                <a:srgbClr val="FFFFCC"/>
              </a:solidFill>
            </a:endParaRPr>
          </a:p>
        </p:txBody>
      </p:sp>
      <p:sp>
        <p:nvSpPr>
          <p:cNvPr id="6" name="Rectangle 8"/>
          <p:cNvSpPr>
            <a:spLocks noGrp="1" noChangeArrowheads="1"/>
          </p:cNvSpPr>
          <p:nvPr>
            <p:ph type="ftr" sz="quarter" idx="11"/>
          </p:nvPr>
        </p:nvSpPr>
        <p:spPr>
          <a:ln/>
        </p:spPr>
        <p:txBody>
          <a:bodyPr/>
          <a:lstStyle>
            <a:lvl1pPr>
              <a:defRPr/>
            </a:lvl1pPr>
          </a:lstStyle>
          <a:p>
            <a:pPr>
              <a:defRPr/>
            </a:pPr>
            <a:endParaRPr lang="en-US">
              <a:solidFill>
                <a:srgbClr val="FFFFCC"/>
              </a:solidFill>
            </a:endParaRPr>
          </a:p>
        </p:txBody>
      </p:sp>
      <p:sp>
        <p:nvSpPr>
          <p:cNvPr id="7" name="Rectangle 9"/>
          <p:cNvSpPr>
            <a:spLocks noGrp="1" noChangeArrowheads="1"/>
          </p:cNvSpPr>
          <p:nvPr>
            <p:ph type="sldNum" sz="quarter" idx="12"/>
          </p:nvPr>
        </p:nvSpPr>
        <p:spPr>
          <a:ln/>
        </p:spPr>
        <p:txBody>
          <a:bodyPr/>
          <a:lstStyle>
            <a:lvl1pPr>
              <a:defRPr/>
            </a:lvl1pPr>
          </a:lstStyle>
          <a:p>
            <a:pPr>
              <a:defRPr/>
            </a:pPr>
            <a:fld id="{FD76F3AA-E844-4C47-AE40-C230BCE94036}" type="slidenum">
              <a:rPr lang="en-US">
                <a:solidFill>
                  <a:srgbClr val="FFFFCC"/>
                </a:solidFill>
              </a:rPr>
              <a:pPr>
                <a:defRPr/>
              </a:pPr>
              <a:t>‹#›</a:t>
            </a:fld>
            <a:endParaRPr lang="en-US">
              <a:solidFill>
                <a:srgbClr val="FFFFCC"/>
              </a:solidFill>
            </a:endParaRPr>
          </a:p>
        </p:txBody>
      </p:sp>
    </p:spTree>
    <p:extLst>
      <p:ext uri="{BB962C8B-B14F-4D97-AF65-F5344CB8AC3E}">
        <p14:creationId xmlns:p14="http://schemas.microsoft.com/office/powerpoint/2010/main" val="822507988"/>
      </p:ext>
    </p:extLst>
  </p:cSld>
  <p:clrMapOvr>
    <a:masterClrMapping/>
  </p:clrMapOvr>
  <p:transition advTm="0">
    <p:diamon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7"/>
          <p:cNvSpPr>
            <a:spLocks noGrp="1" noChangeArrowheads="1"/>
          </p:cNvSpPr>
          <p:nvPr>
            <p:ph type="dt" sz="half" idx="10"/>
          </p:nvPr>
        </p:nvSpPr>
        <p:spPr>
          <a:ln/>
        </p:spPr>
        <p:txBody>
          <a:bodyPr/>
          <a:lstStyle>
            <a:lvl1pPr>
              <a:defRPr/>
            </a:lvl1pPr>
          </a:lstStyle>
          <a:p>
            <a:pPr>
              <a:defRPr/>
            </a:pPr>
            <a:endParaRPr lang="en-US">
              <a:solidFill>
                <a:srgbClr val="FFFFCC"/>
              </a:solidFill>
            </a:endParaRPr>
          </a:p>
        </p:txBody>
      </p:sp>
      <p:sp>
        <p:nvSpPr>
          <p:cNvPr id="8" name="Rectangle 8"/>
          <p:cNvSpPr>
            <a:spLocks noGrp="1" noChangeArrowheads="1"/>
          </p:cNvSpPr>
          <p:nvPr>
            <p:ph type="ftr" sz="quarter" idx="11"/>
          </p:nvPr>
        </p:nvSpPr>
        <p:spPr>
          <a:ln/>
        </p:spPr>
        <p:txBody>
          <a:bodyPr/>
          <a:lstStyle>
            <a:lvl1pPr>
              <a:defRPr/>
            </a:lvl1pPr>
          </a:lstStyle>
          <a:p>
            <a:pPr>
              <a:defRPr/>
            </a:pPr>
            <a:endParaRPr lang="en-US">
              <a:solidFill>
                <a:srgbClr val="FFFFCC"/>
              </a:solidFill>
            </a:endParaRPr>
          </a:p>
        </p:txBody>
      </p:sp>
      <p:sp>
        <p:nvSpPr>
          <p:cNvPr id="9" name="Rectangle 9"/>
          <p:cNvSpPr>
            <a:spLocks noGrp="1" noChangeArrowheads="1"/>
          </p:cNvSpPr>
          <p:nvPr>
            <p:ph type="sldNum" sz="quarter" idx="12"/>
          </p:nvPr>
        </p:nvSpPr>
        <p:spPr>
          <a:ln/>
        </p:spPr>
        <p:txBody>
          <a:bodyPr/>
          <a:lstStyle>
            <a:lvl1pPr>
              <a:defRPr/>
            </a:lvl1pPr>
          </a:lstStyle>
          <a:p>
            <a:pPr>
              <a:defRPr/>
            </a:pPr>
            <a:fld id="{C6559375-7F61-4D9E-88CC-3C27132C5A6A}" type="slidenum">
              <a:rPr lang="en-US">
                <a:solidFill>
                  <a:srgbClr val="FFFFCC"/>
                </a:solidFill>
              </a:rPr>
              <a:pPr>
                <a:defRPr/>
              </a:pPr>
              <a:t>‹#›</a:t>
            </a:fld>
            <a:endParaRPr lang="en-US">
              <a:solidFill>
                <a:srgbClr val="FFFFCC"/>
              </a:solidFill>
            </a:endParaRPr>
          </a:p>
        </p:txBody>
      </p:sp>
    </p:spTree>
    <p:extLst>
      <p:ext uri="{BB962C8B-B14F-4D97-AF65-F5344CB8AC3E}">
        <p14:creationId xmlns:p14="http://schemas.microsoft.com/office/powerpoint/2010/main" val="4081113379"/>
      </p:ext>
    </p:extLst>
  </p:cSld>
  <p:clrMapOvr>
    <a:masterClrMapping/>
  </p:clrMapOvr>
  <p:transition advTm="0">
    <p:diamon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7"/>
          <p:cNvSpPr>
            <a:spLocks noGrp="1" noChangeArrowheads="1"/>
          </p:cNvSpPr>
          <p:nvPr>
            <p:ph type="dt" sz="half" idx="10"/>
          </p:nvPr>
        </p:nvSpPr>
        <p:spPr>
          <a:ln/>
        </p:spPr>
        <p:txBody>
          <a:bodyPr/>
          <a:lstStyle>
            <a:lvl1pPr>
              <a:defRPr/>
            </a:lvl1pPr>
          </a:lstStyle>
          <a:p>
            <a:pPr>
              <a:defRPr/>
            </a:pPr>
            <a:endParaRPr lang="en-US">
              <a:solidFill>
                <a:srgbClr val="FFFFCC"/>
              </a:solidFill>
            </a:endParaRPr>
          </a:p>
        </p:txBody>
      </p:sp>
      <p:sp>
        <p:nvSpPr>
          <p:cNvPr id="4" name="Rectangle 8"/>
          <p:cNvSpPr>
            <a:spLocks noGrp="1" noChangeArrowheads="1"/>
          </p:cNvSpPr>
          <p:nvPr>
            <p:ph type="ftr" sz="quarter" idx="11"/>
          </p:nvPr>
        </p:nvSpPr>
        <p:spPr>
          <a:ln/>
        </p:spPr>
        <p:txBody>
          <a:bodyPr/>
          <a:lstStyle>
            <a:lvl1pPr>
              <a:defRPr/>
            </a:lvl1pPr>
          </a:lstStyle>
          <a:p>
            <a:pPr>
              <a:defRPr/>
            </a:pPr>
            <a:endParaRPr lang="en-US">
              <a:solidFill>
                <a:srgbClr val="FFFFCC"/>
              </a:solidFill>
            </a:endParaRPr>
          </a:p>
        </p:txBody>
      </p:sp>
      <p:sp>
        <p:nvSpPr>
          <p:cNvPr id="5" name="Rectangle 9"/>
          <p:cNvSpPr>
            <a:spLocks noGrp="1" noChangeArrowheads="1"/>
          </p:cNvSpPr>
          <p:nvPr>
            <p:ph type="sldNum" sz="quarter" idx="12"/>
          </p:nvPr>
        </p:nvSpPr>
        <p:spPr>
          <a:ln/>
        </p:spPr>
        <p:txBody>
          <a:bodyPr/>
          <a:lstStyle>
            <a:lvl1pPr>
              <a:defRPr/>
            </a:lvl1pPr>
          </a:lstStyle>
          <a:p>
            <a:pPr>
              <a:defRPr/>
            </a:pPr>
            <a:fld id="{91C70947-C1D2-4D99-A9BF-6C58F31E7035}" type="slidenum">
              <a:rPr lang="en-US">
                <a:solidFill>
                  <a:srgbClr val="FFFFCC"/>
                </a:solidFill>
              </a:rPr>
              <a:pPr>
                <a:defRPr/>
              </a:pPr>
              <a:t>‹#›</a:t>
            </a:fld>
            <a:endParaRPr lang="en-US">
              <a:solidFill>
                <a:srgbClr val="FFFFCC"/>
              </a:solidFill>
            </a:endParaRPr>
          </a:p>
        </p:txBody>
      </p:sp>
    </p:spTree>
    <p:extLst>
      <p:ext uri="{BB962C8B-B14F-4D97-AF65-F5344CB8AC3E}">
        <p14:creationId xmlns:p14="http://schemas.microsoft.com/office/powerpoint/2010/main" val="2209145185"/>
      </p:ext>
    </p:extLst>
  </p:cSld>
  <p:clrMapOvr>
    <a:masterClrMapping/>
  </p:clrMapOvr>
  <p:transition advTm="0">
    <p:diamon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7"/>
          <p:cNvSpPr>
            <a:spLocks noGrp="1" noChangeArrowheads="1"/>
          </p:cNvSpPr>
          <p:nvPr>
            <p:ph type="dt" sz="half" idx="10"/>
          </p:nvPr>
        </p:nvSpPr>
        <p:spPr>
          <a:ln/>
        </p:spPr>
        <p:txBody>
          <a:bodyPr/>
          <a:lstStyle>
            <a:lvl1pPr>
              <a:defRPr/>
            </a:lvl1pPr>
          </a:lstStyle>
          <a:p>
            <a:pPr>
              <a:defRPr/>
            </a:pPr>
            <a:endParaRPr lang="en-US">
              <a:solidFill>
                <a:srgbClr val="FFFFCC"/>
              </a:solidFill>
            </a:endParaRPr>
          </a:p>
        </p:txBody>
      </p:sp>
      <p:sp>
        <p:nvSpPr>
          <p:cNvPr id="3" name="Rectangle 8"/>
          <p:cNvSpPr>
            <a:spLocks noGrp="1" noChangeArrowheads="1"/>
          </p:cNvSpPr>
          <p:nvPr>
            <p:ph type="ftr" sz="quarter" idx="11"/>
          </p:nvPr>
        </p:nvSpPr>
        <p:spPr>
          <a:ln/>
        </p:spPr>
        <p:txBody>
          <a:bodyPr/>
          <a:lstStyle>
            <a:lvl1pPr>
              <a:defRPr/>
            </a:lvl1pPr>
          </a:lstStyle>
          <a:p>
            <a:pPr>
              <a:defRPr/>
            </a:pPr>
            <a:endParaRPr lang="en-US">
              <a:solidFill>
                <a:srgbClr val="FFFFCC"/>
              </a:solidFill>
            </a:endParaRPr>
          </a:p>
        </p:txBody>
      </p:sp>
      <p:sp>
        <p:nvSpPr>
          <p:cNvPr id="4" name="Rectangle 9"/>
          <p:cNvSpPr>
            <a:spLocks noGrp="1" noChangeArrowheads="1"/>
          </p:cNvSpPr>
          <p:nvPr>
            <p:ph type="sldNum" sz="quarter" idx="12"/>
          </p:nvPr>
        </p:nvSpPr>
        <p:spPr>
          <a:ln/>
        </p:spPr>
        <p:txBody>
          <a:bodyPr/>
          <a:lstStyle>
            <a:lvl1pPr>
              <a:defRPr/>
            </a:lvl1pPr>
          </a:lstStyle>
          <a:p>
            <a:pPr>
              <a:defRPr/>
            </a:pPr>
            <a:fld id="{C090C140-DCF6-4238-937F-75C96750C8A8}" type="slidenum">
              <a:rPr lang="en-US">
                <a:solidFill>
                  <a:srgbClr val="FFFFCC"/>
                </a:solidFill>
              </a:rPr>
              <a:pPr>
                <a:defRPr/>
              </a:pPr>
              <a:t>‹#›</a:t>
            </a:fld>
            <a:endParaRPr lang="en-US">
              <a:solidFill>
                <a:srgbClr val="FFFFCC"/>
              </a:solidFill>
            </a:endParaRPr>
          </a:p>
        </p:txBody>
      </p:sp>
    </p:spTree>
    <p:extLst>
      <p:ext uri="{BB962C8B-B14F-4D97-AF65-F5344CB8AC3E}">
        <p14:creationId xmlns:p14="http://schemas.microsoft.com/office/powerpoint/2010/main" val="112467726"/>
      </p:ext>
    </p:extLst>
  </p:cSld>
  <p:clrMapOvr>
    <a:masterClrMapping/>
  </p:clrMapOvr>
  <p:transition advTm="0">
    <p:diamon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7"/>
          <p:cNvSpPr>
            <a:spLocks noGrp="1" noChangeArrowheads="1"/>
          </p:cNvSpPr>
          <p:nvPr>
            <p:ph type="dt" sz="half" idx="10"/>
          </p:nvPr>
        </p:nvSpPr>
        <p:spPr>
          <a:ln/>
        </p:spPr>
        <p:txBody>
          <a:bodyPr/>
          <a:lstStyle>
            <a:lvl1pPr>
              <a:defRPr/>
            </a:lvl1pPr>
          </a:lstStyle>
          <a:p>
            <a:pPr>
              <a:defRPr/>
            </a:pPr>
            <a:endParaRPr lang="en-US">
              <a:solidFill>
                <a:srgbClr val="FFFFCC"/>
              </a:solidFill>
            </a:endParaRPr>
          </a:p>
        </p:txBody>
      </p:sp>
      <p:sp>
        <p:nvSpPr>
          <p:cNvPr id="6" name="Rectangle 8"/>
          <p:cNvSpPr>
            <a:spLocks noGrp="1" noChangeArrowheads="1"/>
          </p:cNvSpPr>
          <p:nvPr>
            <p:ph type="ftr" sz="quarter" idx="11"/>
          </p:nvPr>
        </p:nvSpPr>
        <p:spPr>
          <a:ln/>
        </p:spPr>
        <p:txBody>
          <a:bodyPr/>
          <a:lstStyle>
            <a:lvl1pPr>
              <a:defRPr/>
            </a:lvl1pPr>
          </a:lstStyle>
          <a:p>
            <a:pPr>
              <a:defRPr/>
            </a:pPr>
            <a:endParaRPr lang="en-US">
              <a:solidFill>
                <a:srgbClr val="FFFFCC"/>
              </a:solidFill>
            </a:endParaRPr>
          </a:p>
        </p:txBody>
      </p:sp>
      <p:sp>
        <p:nvSpPr>
          <p:cNvPr id="7" name="Rectangle 9"/>
          <p:cNvSpPr>
            <a:spLocks noGrp="1" noChangeArrowheads="1"/>
          </p:cNvSpPr>
          <p:nvPr>
            <p:ph type="sldNum" sz="quarter" idx="12"/>
          </p:nvPr>
        </p:nvSpPr>
        <p:spPr>
          <a:ln/>
        </p:spPr>
        <p:txBody>
          <a:bodyPr/>
          <a:lstStyle>
            <a:lvl1pPr>
              <a:defRPr/>
            </a:lvl1pPr>
          </a:lstStyle>
          <a:p>
            <a:pPr>
              <a:defRPr/>
            </a:pPr>
            <a:fld id="{377E9229-D1EB-4D6A-BBB3-3670BC186899}" type="slidenum">
              <a:rPr lang="en-US">
                <a:solidFill>
                  <a:srgbClr val="FFFFCC"/>
                </a:solidFill>
              </a:rPr>
              <a:pPr>
                <a:defRPr/>
              </a:pPr>
              <a:t>‹#›</a:t>
            </a:fld>
            <a:endParaRPr lang="en-US">
              <a:solidFill>
                <a:srgbClr val="FFFFCC"/>
              </a:solidFill>
            </a:endParaRPr>
          </a:p>
        </p:txBody>
      </p:sp>
    </p:spTree>
    <p:extLst>
      <p:ext uri="{BB962C8B-B14F-4D97-AF65-F5344CB8AC3E}">
        <p14:creationId xmlns:p14="http://schemas.microsoft.com/office/powerpoint/2010/main" val="1308654824"/>
      </p:ext>
    </p:extLst>
  </p:cSld>
  <p:clrMapOvr>
    <a:masterClrMapping/>
  </p:clrMapOvr>
  <p:transition advTm="0">
    <p:diamon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7"/>
          <p:cNvSpPr>
            <a:spLocks noGrp="1" noChangeArrowheads="1"/>
          </p:cNvSpPr>
          <p:nvPr>
            <p:ph type="dt" sz="half" idx="10"/>
          </p:nvPr>
        </p:nvSpPr>
        <p:spPr>
          <a:ln/>
        </p:spPr>
        <p:txBody>
          <a:bodyPr/>
          <a:lstStyle>
            <a:lvl1pPr>
              <a:defRPr/>
            </a:lvl1pPr>
          </a:lstStyle>
          <a:p>
            <a:pPr>
              <a:defRPr/>
            </a:pPr>
            <a:endParaRPr lang="en-US">
              <a:solidFill>
                <a:srgbClr val="FFFFCC"/>
              </a:solidFill>
            </a:endParaRPr>
          </a:p>
        </p:txBody>
      </p:sp>
      <p:sp>
        <p:nvSpPr>
          <p:cNvPr id="6" name="Rectangle 8"/>
          <p:cNvSpPr>
            <a:spLocks noGrp="1" noChangeArrowheads="1"/>
          </p:cNvSpPr>
          <p:nvPr>
            <p:ph type="ftr" sz="quarter" idx="11"/>
          </p:nvPr>
        </p:nvSpPr>
        <p:spPr>
          <a:ln/>
        </p:spPr>
        <p:txBody>
          <a:bodyPr/>
          <a:lstStyle>
            <a:lvl1pPr>
              <a:defRPr/>
            </a:lvl1pPr>
          </a:lstStyle>
          <a:p>
            <a:pPr>
              <a:defRPr/>
            </a:pPr>
            <a:endParaRPr lang="en-US">
              <a:solidFill>
                <a:srgbClr val="FFFFCC"/>
              </a:solidFill>
            </a:endParaRPr>
          </a:p>
        </p:txBody>
      </p:sp>
      <p:sp>
        <p:nvSpPr>
          <p:cNvPr id="7" name="Rectangle 9"/>
          <p:cNvSpPr>
            <a:spLocks noGrp="1" noChangeArrowheads="1"/>
          </p:cNvSpPr>
          <p:nvPr>
            <p:ph type="sldNum" sz="quarter" idx="12"/>
          </p:nvPr>
        </p:nvSpPr>
        <p:spPr>
          <a:ln/>
        </p:spPr>
        <p:txBody>
          <a:bodyPr/>
          <a:lstStyle>
            <a:lvl1pPr>
              <a:defRPr/>
            </a:lvl1pPr>
          </a:lstStyle>
          <a:p>
            <a:pPr>
              <a:defRPr/>
            </a:pPr>
            <a:fld id="{3E12BE78-2E0D-4F7A-A175-4B859D382152}" type="slidenum">
              <a:rPr lang="en-US">
                <a:solidFill>
                  <a:srgbClr val="FFFFCC"/>
                </a:solidFill>
              </a:rPr>
              <a:pPr>
                <a:defRPr/>
              </a:pPr>
              <a:t>‹#›</a:t>
            </a:fld>
            <a:endParaRPr lang="en-US">
              <a:solidFill>
                <a:srgbClr val="FFFFCC"/>
              </a:solidFill>
            </a:endParaRPr>
          </a:p>
        </p:txBody>
      </p:sp>
    </p:spTree>
    <p:extLst>
      <p:ext uri="{BB962C8B-B14F-4D97-AF65-F5344CB8AC3E}">
        <p14:creationId xmlns:p14="http://schemas.microsoft.com/office/powerpoint/2010/main" val="2708535250"/>
      </p:ext>
    </p:extLst>
  </p:cSld>
  <p:clrMapOvr>
    <a:masterClrMapping/>
  </p:clrMapOvr>
  <p:transition advTm="0">
    <p:diamon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slideLayout" Target="../slideLayouts/slideLayout26.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4586" name="Freeform 10"/>
          <p:cNvSpPr>
            <a:spLocks/>
          </p:cNvSpPr>
          <p:nvPr/>
        </p:nvSpPr>
        <p:spPr bwMode="auto">
          <a:xfrm>
            <a:off x="0" y="0"/>
            <a:ext cx="9144000" cy="3865563"/>
          </a:xfrm>
          <a:custGeom>
            <a:avLst/>
            <a:gdLst/>
            <a:ahLst/>
            <a:cxnLst>
              <a:cxn ang="0">
                <a:pos x="5760" y="0"/>
              </a:cxn>
              <a:cxn ang="0">
                <a:pos x="5760" y="2433"/>
              </a:cxn>
              <a:cxn ang="0">
                <a:pos x="0" y="2435"/>
              </a:cxn>
              <a:cxn ang="0">
                <a:pos x="0" y="0"/>
              </a:cxn>
              <a:cxn ang="0">
                <a:pos x="5760" y="0"/>
              </a:cxn>
            </a:cxnLst>
            <a:rect l="0" t="0" r="r" b="b"/>
            <a:pathLst>
              <a:path w="5760" h="2435">
                <a:moveTo>
                  <a:pt x="5760" y="0"/>
                </a:moveTo>
                <a:lnTo>
                  <a:pt x="5760" y="2433"/>
                </a:lnTo>
                <a:lnTo>
                  <a:pt x="0" y="2435"/>
                </a:lnTo>
                <a:lnTo>
                  <a:pt x="0" y="0"/>
                </a:lnTo>
                <a:lnTo>
                  <a:pt x="5760" y="0"/>
                </a:lnTo>
                <a:close/>
              </a:path>
            </a:pathLst>
          </a:custGeom>
          <a:gradFill rotWithShape="0">
            <a:gsLst>
              <a:gs pos="0">
                <a:srgbClr val="E6DCAC"/>
              </a:gs>
              <a:gs pos="12000">
                <a:srgbClr val="E6D78A"/>
              </a:gs>
              <a:gs pos="30000">
                <a:srgbClr val="C7AC4C"/>
              </a:gs>
              <a:gs pos="45000">
                <a:srgbClr val="E6D78A"/>
              </a:gs>
              <a:gs pos="77000">
                <a:srgbClr val="C7AC4C"/>
              </a:gs>
              <a:gs pos="100000">
                <a:srgbClr val="E6DCAC"/>
              </a:gs>
            </a:gsLst>
            <a:lin ang="2700000" scaled="1"/>
          </a:gradFill>
          <a:ln w="9525" cap="flat" cmpd="sng">
            <a:noFill/>
            <a:prstDash val="solid"/>
            <a:round/>
            <a:headEnd/>
            <a:tailEnd/>
          </a:ln>
          <a:effectLst/>
        </p:spPr>
        <p:txBody>
          <a:bodyPr wrap="none" anchor="ctr"/>
          <a:lstStyle/>
          <a:p>
            <a:pPr fontAlgn="base">
              <a:spcBef>
                <a:spcPct val="0"/>
              </a:spcBef>
              <a:spcAft>
                <a:spcPct val="0"/>
              </a:spcAft>
              <a:defRPr/>
            </a:pPr>
            <a:endParaRPr lang="en-US" sz="2400" b="1">
              <a:solidFill>
                <a:srgbClr val="FFFFCC"/>
              </a:solidFill>
              <a:effectLst>
                <a:outerShdw blurRad="38100" dist="38100" dir="2700000" algn="tl">
                  <a:srgbClr val="000000">
                    <a:alpha val="43137"/>
                  </a:srgbClr>
                </a:outerShdw>
              </a:effectLst>
            </a:endParaRPr>
          </a:p>
        </p:txBody>
      </p:sp>
      <p:sp>
        <p:nvSpPr>
          <p:cNvPr id="24587" name="Freeform 11"/>
          <p:cNvSpPr>
            <a:spLocks/>
          </p:cNvSpPr>
          <p:nvPr/>
        </p:nvSpPr>
        <p:spPr bwMode="auto">
          <a:xfrm>
            <a:off x="0" y="914400"/>
            <a:ext cx="9144000" cy="5943600"/>
          </a:xfrm>
          <a:custGeom>
            <a:avLst/>
            <a:gdLst/>
            <a:ahLst/>
            <a:cxnLst>
              <a:cxn ang="0">
                <a:pos x="5760" y="888"/>
              </a:cxn>
              <a:cxn ang="0">
                <a:pos x="5754" y="3590"/>
              </a:cxn>
              <a:cxn ang="0">
                <a:pos x="0" y="3577"/>
              </a:cxn>
              <a:cxn ang="0">
                <a:pos x="0" y="0"/>
              </a:cxn>
              <a:cxn ang="0">
                <a:pos x="5760" y="888"/>
              </a:cxn>
            </a:cxnLst>
            <a:rect l="0" t="0" r="r" b="b"/>
            <a:pathLst>
              <a:path w="5760" h="3590">
                <a:moveTo>
                  <a:pt x="5760" y="888"/>
                </a:moveTo>
                <a:lnTo>
                  <a:pt x="5754" y="3590"/>
                </a:lnTo>
                <a:lnTo>
                  <a:pt x="0" y="3577"/>
                </a:lnTo>
                <a:lnTo>
                  <a:pt x="0" y="0"/>
                </a:lnTo>
                <a:lnTo>
                  <a:pt x="5760" y="888"/>
                </a:lnTo>
                <a:close/>
              </a:path>
            </a:pathLst>
          </a:custGeom>
          <a:gradFill rotWithShape="0">
            <a:gsLst>
              <a:gs pos="0">
                <a:srgbClr val="E6DCAC"/>
              </a:gs>
              <a:gs pos="23000">
                <a:srgbClr val="C7AC4C"/>
              </a:gs>
              <a:gs pos="55000">
                <a:srgbClr val="E6D78A"/>
              </a:gs>
              <a:gs pos="70000">
                <a:srgbClr val="C7AC4C"/>
              </a:gs>
              <a:gs pos="88000">
                <a:srgbClr val="E6D78A"/>
              </a:gs>
              <a:gs pos="100000">
                <a:srgbClr val="E6DCAC"/>
              </a:gs>
            </a:gsLst>
            <a:lin ang="2700000" scaled="1"/>
          </a:gradFill>
          <a:ln w="9525" cap="flat" cmpd="sng">
            <a:noFill/>
            <a:prstDash val="solid"/>
            <a:round/>
            <a:headEnd/>
            <a:tailEnd/>
          </a:ln>
          <a:effectLst/>
        </p:spPr>
        <p:txBody>
          <a:bodyPr wrap="none" anchor="ctr"/>
          <a:lstStyle/>
          <a:p>
            <a:pPr fontAlgn="base">
              <a:spcBef>
                <a:spcPct val="0"/>
              </a:spcBef>
              <a:spcAft>
                <a:spcPct val="0"/>
              </a:spcAft>
              <a:defRPr/>
            </a:pPr>
            <a:endParaRPr lang="en-US" sz="2400" b="1">
              <a:solidFill>
                <a:srgbClr val="FFFFCC"/>
              </a:solidFill>
              <a:effectLst>
                <a:outerShdw blurRad="38100" dist="38100" dir="2700000" algn="tl">
                  <a:srgbClr val="000000">
                    <a:alpha val="43137"/>
                  </a:srgbClr>
                </a:outerShdw>
              </a:effectLst>
            </a:endParaRPr>
          </a:p>
        </p:txBody>
      </p:sp>
      <p:sp>
        <p:nvSpPr>
          <p:cNvPr id="24588" name="Freeform 12"/>
          <p:cNvSpPr>
            <a:spLocks/>
          </p:cNvSpPr>
          <p:nvPr/>
        </p:nvSpPr>
        <p:spPr bwMode="auto">
          <a:xfrm>
            <a:off x="4067175" y="5410200"/>
            <a:ext cx="5086350" cy="1447800"/>
          </a:xfrm>
          <a:custGeom>
            <a:avLst/>
            <a:gdLst/>
            <a:ahLst/>
            <a:cxnLst>
              <a:cxn ang="0">
                <a:pos x="3198" y="908"/>
              </a:cxn>
              <a:cxn ang="0">
                <a:pos x="3204" y="0"/>
              </a:cxn>
              <a:cxn ang="0">
                <a:pos x="0" y="912"/>
              </a:cxn>
              <a:cxn ang="0">
                <a:pos x="3198" y="908"/>
              </a:cxn>
            </a:cxnLst>
            <a:rect l="0" t="0" r="r" b="b"/>
            <a:pathLst>
              <a:path w="3204" h="912">
                <a:moveTo>
                  <a:pt x="3198" y="908"/>
                </a:moveTo>
                <a:lnTo>
                  <a:pt x="3204" y="0"/>
                </a:lnTo>
                <a:lnTo>
                  <a:pt x="0" y="912"/>
                </a:lnTo>
                <a:lnTo>
                  <a:pt x="3198" y="908"/>
                </a:lnTo>
                <a:close/>
              </a:path>
            </a:pathLst>
          </a:custGeom>
          <a:gradFill rotWithShape="0">
            <a:gsLst>
              <a:gs pos="0">
                <a:srgbClr val="003399"/>
              </a:gs>
              <a:gs pos="100000">
                <a:srgbClr val="000066"/>
              </a:gs>
            </a:gsLst>
            <a:lin ang="0" scaled="1"/>
          </a:gradFill>
          <a:ln w="9525">
            <a:noFill/>
            <a:round/>
            <a:headEnd/>
            <a:tailEnd/>
          </a:ln>
          <a:effectLst/>
        </p:spPr>
        <p:txBody>
          <a:bodyPr/>
          <a:lstStyle/>
          <a:p>
            <a:pPr fontAlgn="base">
              <a:spcBef>
                <a:spcPct val="0"/>
              </a:spcBef>
              <a:spcAft>
                <a:spcPct val="0"/>
              </a:spcAft>
              <a:defRPr/>
            </a:pPr>
            <a:endParaRPr lang="en-US" sz="2400" b="1">
              <a:solidFill>
                <a:srgbClr val="FFFFCC"/>
              </a:solidFill>
              <a:effectLst>
                <a:outerShdw blurRad="38100" dist="38100" dir="2700000" algn="tl">
                  <a:srgbClr val="000000">
                    <a:alpha val="43137"/>
                  </a:srgbClr>
                </a:outerShdw>
              </a:effectLst>
            </a:endParaRPr>
          </a:p>
        </p:txBody>
      </p:sp>
      <p:sp>
        <p:nvSpPr>
          <p:cNvPr id="24581" name="Rectangle 5"/>
          <p:cNvSpPr>
            <a:spLocks noGrp="1" noChangeArrowheads="1"/>
          </p:cNvSpPr>
          <p:nvPr>
            <p:ph type="title"/>
          </p:nvPr>
        </p:nvSpPr>
        <p:spPr bwMode="auto">
          <a:xfrm>
            <a:off x="317500" y="1027113"/>
            <a:ext cx="8637588"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spAutoFit/>
          </a:bodyPr>
          <a:lstStyle/>
          <a:p>
            <a:pPr lvl="0"/>
            <a:r>
              <a:rPr lang="en-US" smtClean="0"/>
              <a:t>Click to edit Master title style</a:t>
            </a:r>
          </a:p>
        </p:txBody>
      </p:sp>
      <p:sp>
        <p:nvSpPr>
          <p:cNvPr id="24582" name="Rectangle 6"/>
          <p:cNvSpPr>
            <a:spLocks noGrp="1" noChangeArrowheads="1"/>
          </p:cNvSpPr>
          <p:nvPr>
            <p:ph type="body" idx="1"/>
          </p:nvPr>
        </p:nvSpPr>
        <p:spPr bwMode="auto">
          <a:xfrm>
            <a:off x="328613" y="1941513"/>
            <a:ext cx="8208962"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4583" name="Rectangle 7"/>
          <p:cNvSpPr>
            <a:spLocks noGrp="1" noChangeArrowheads="1"/>
          </p:cNvSpPr>
          <p:nvPr>
            <p:ph type="dt" sz="half" idx="2"/>
          </p:nvPr>
        </p:nvSpPr>
        <p:spPr bwMode="auto">
          <a:xfrm>
            <a:off x="3433763" y="634365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b="0">
                <a:effectLst/>
                <a:latin typeface="Arial" charset="0"/>
              </a:defRPr>
            </a:lvl1pPr>
          </a:lstStyle>
          <a:p>
            <a:pPr fontAlgn="base">
              <a:spcBef>
                <a:spcPct val="0"/>
              </a:spcBef>
              <a:spcAft>
                <a:spcPct val="0"/>
              </a:spcAft>
              <a:defRPr/>
            </a:pPr>
            <a:endParaRPr lang="en-US">
              <a:solidFill>
                <a:srgbClr val="FFFFCC"/>
              </a:solidFill>
            </a:endParaRPr>
          </a:p>
        </p:txBody>
      </p:sp>
      <p:sp>
        <p:nvSpPr>
          <p:cNvPr id="24584" name="Rectangle 8"/>
          <p:cNvSpPr>
            <a:spLocks noGrp="1" noChangeArrowheads="1"/>
          </p:cNvSpPr>
          <p:nvPr>
            <p:ph type="ftr" sz="quarter" idx="3"/>
          </p:nvPr>
        </p:nvSpPr>
        <p:spPr bwMode="auto">
          <a:xfrm>
            <a:off x="6108700" y="634365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b="0">
                <a:effectLst/>
                <a:latin typeface="Arial" charset="0"/>
              </a:defRPr>
            </a:lvl1pPr>
          </a:lstStyle>
          <a:p>
            <a:pPr fontAlgn="base">
              <a:spcBef>
                <a:spcPct val="0"/>
              </a:spcBef>
              <a:spcAft>
                <a:spcPct val="0"/>
              </a:spcAft>
              <a:defRPr/>
            </a:pPr>
            <a:endParaRPr lang="en-US">
              <a:solidFill>
                <a:srgbClr val="FFFFCC"/>
              </a:solidFill>
            </a:endParaRPr>
          </a:p>
        </p:txBody>
      </p:sp>
      <p:sp>
        <p:nvSpPr>
          <p:cNvPr id="24585" name="Rectangle 9"/>
          <p:cNvSpPr>
            <a:spLocks noGrp="1" noChangeArrowheads="1"/>
          </p:cNvSpPr>
          <p:nvPr>
            <p:ph type="sldNum" sz="quarter" idx="4"/>
          </p:nvPr>
        </p:nvSpPr>
        <p:spPr bwMode="auto">
          <a:xfrm>
            <a:off x="146050" y="6361113"/>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b="0">
                <a:effectLst/>
                <a:latin typeface="Arial" charset="0"/>
              </a:defRPr>
            </a:lvl1pPr>
          </a:lstStyle>
          <a:p>
            <a:pPr fontAlgn="base">
              <a:spcBef>
                <a:spcPct val="0"/>
              </a:spcBef>
              <a:spcAft>
                <a:spcPct val="0"/>
              </a:spcAft>
              <a:defRPr/>
            </a:pPr>
            <a:fld id="{7CB46E38-60CE-4A5F-B8C3-53FAA3D3D9BF}" type="slidenum">
              <a:rPr lang="en-US" sz="2400">
                <a:solidFill>
                  <a:srgbClr val="FFFFCC"/>
                </a:solidFill>
              </a:rPr>
              <a:pPr fontAlgn="base">
                <a:spcBef>
                  <a:spcPct val="0"/>
                </a:spcBef>
                <a:spcAft>
                  <a:spcPct val="0"/>
                </a:spcAft>
                <a:defRPr/>
              </a:pPr>
              <a:t>‹#›</a:t>
            </a:fld>
            <a:endParaRPr lang="en-US" sz="2400">
              <a:solidFill>
                <a:srgbClr val="FFFFCC"/>
              </a:solidFill>
            </a:endParaRPr>
          </a:p>
        </p:txBody>
      </p:sp>
    </p:spTree>
    <p:extLst>
      <p:ext uri="{BB962C8B-B14F-4D97-AF65-F5344CB8AC3E}">
        <p14:creationId xmlns:p14="http://schemas.microsoft.com/office/powerpoint/2010/main" val="3354882013"/>
      </p:ext>
    </p:extLst>
  </p:cSld>
  <p:clrMap bg1="dk2" tx1="lt1" bg2="dk1" tx2="lt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 id="2147483699" r:id="rId13"/>
  </p:sldLayoutIdLst>
  <p:transition advTm="0">
    <p:diamond/>
  </p:transition>
  <p:timing>
    <p:tnLst>
      <p:par>
        <p:cTn id="1" dur="indefinite" restart="never" nodeType="tmRoot"/>
      </p:par>
    </p:tnLst>
  </p:timing>
  <p:txStyles>
    <p:titleStyle>
      <a:lvl1pPr algn="l" rtl="0" eaLnBrk="0" fontAlgn="base" hangingPunct="0">
        <a:spcBef>
          <a:spcPct val="0"/>
        </a:spcBef>
        <a:spcAft>
          <a:spcPct val="0"/>
        </a:spcAft>
        <a:defRPr sz="2400">
          <a:solidFill>
            <a:srgbClr val="000066"/>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2400">
          <a:solidFill>
            <a:srgbClr val="000066"/>
          </a:solidFill>
          <a:effectLst>
            <a:outerShdw blurRad="38100" dist="38100" dir="2700000" algn="tl">
              <a:srgbClr val="000000"/>
            </a:outerShdw>
          </a:effectLst>
          <a:latin typeface="Arial Black" pitchFamily="34" charset="0"/>
        </a:defRPr>
      </a:lvl2pPr>
      <a:lvl3pPr algn="l" rtl="0" eaLnBrk="0" fontAlgn="base" hangingPunct="0">
        <a:spcBef>
          <a:spcPct val="0"/>
        </a:spcBef>
        <a:spcAft>
          <a:spcPct val="0"/>
        </a:spcAft>
        <a:defRPr sz="2400">
          <a:solidFill>
            <a:srgbClr val="000066"/>
          </a:solidFill>
          <a:effectLst>
            <a:outerShdw blurRad="38100" dist="38100" dir="2700000" algn="tl">
              <a:srgbClr val="000000"/>
            </a:outerShdw>
          </a:effectLst>
          <a:latin typeface="Arial Black" pitchFamily="34" charset="0"/>
        </a:defRPr>
      </a:lvl3pPr>
      <a:lvl4pPr algn="l" rtl="0" eaLnBrk="0" fontAlgn="base" hangingPunct="0">
        <a:spcBef>
          <a:spcPct val="0"/>
        </a:spcBef>
        <a:spcAft>
          <a:spcPct val="0"/>
        </a:spcAft>
        <a:defRPr sz="2400">
          <a:solidFill>
            <a:srgbClr val="000066"/>
          </a:solidFill>
          <a:effectLst>
            <a:outerShdw blurRad="38100" dist="38100" dir="2700000" algn="tl">
              <a:srgbClr val="000000"/>
            </a:outerShdw>
          </a:effectLst>
          <a:latin typeface="Arial Black" pitchFamily="34" charset="0"/>
        </a:defRPr>
      </a:lvl4pPr>
      <a:lvl5pPr algn="l" rtl="0" eaLnBrk="0" fontAlgn="base" hangingPunct="0">
        <a:spcBef>
          <a:spcPct val="0"/>
        </a:spcBef>
        <a:spcAft>
          <a:spcPct val="0"/>
        </a:spcAft>
        <a:defRPr sz="2400">
          <a:solidFill>
            <a:srgbClr val="000066"/>
          </a:solidFill>
          <a:effectLst>
            <a:outerShdw blurRad="38100" dist="38100" dir="2700000" algn="tl">
              <a:srgbClr val="000000"/>
            </a:outerShdw>
          </a:effectLst>
          <a:latin typeface="Arial Black" pitchFamily="34" charset="0"/>
        </a:defRPr>
      </a:lvl5pPr>
      <a:lvl6pPr marL="457200" algn="l" rtl="0" fontAlgn="base">
        <a:spcBef>
          <a:spcPct val="0"/>
        </a:spcBef>
        <a:spcAft>
          <a:spcPct val="0"/>
        </a:spcAft>
        <a:defRPr sz="2400">
          <a:solidFill>
            <a:srgbClr val="000066"/>
          </a:solidFill>
          <a:effectLst>
            <a:outerShdw blurRad="38100" dist="38100" dir="2700000" algn="tl">
              <a:srgbClr val="000000"/>
            </a:outerShdw>
          </a:effectLst>
          <a:latin typeface="Arial Black" pitchFamily="34" charset="0"/>
        </a:defRPr>
      </a:lvl6pPr>
      <a:lvl7pPr marL="914400" algn="l" rtl="0" fontAlgn="base">
        <a:spcBef>
          <a:spcPct val="0"/>
        </a:spcBef>
        <a:spcAft>
          <a:spcPct val="0"/>
        </a:spcAft>
        <a:defRPr sz="2400">
          <a:solidFill>
            <a:srgbClr val="000066"/>
          </a:solidFill>
          <a:effectLst>
            <a:outerShdw blurRad="38100" dist="38100" dir="2700000" algn="tl">
              <a:srgbClr val="000000"/>
            </a:outerShdw>
          </a:effectLst>
          <a:latin typeface="Arial Black" pitchFamily="34" charset="0"/>
        </a:defRPr>
      </a:lvl7pPr>
      <a:lvl8pPr marL="1371600" algn="l" rtl="0" fontAlgn="base">
        <a:spcBef>
          <a:spcPct val="0"/>
        </a:spcBef>
        <a:spcAft>
          <a:spcPct val="0"/>
        </a:spcAft>
        <a:defRPr sz="2400">
          <a:solidFill>
            <a:srgbClr val="000066"/>
          </a:solidFill>
          <a:effectLst>
            <a:outerShdw blurRad="38100" dist="38100" dir="2700000" algn="tl">
              <a:srgbClr val="000000"/>
            </a:outerShdw>
          </a:effectLst>
          <a:latin typeface="Arial Black" pitchFamily="34" charset="0"/>
        </a:defRPr>
      </a:lvl8pPr>
      <a:lvl9pPr marL="1828800" algn="l" rtl="0" fontAlgn="base">
        <a:spcBef>
          <a:spcPct val="0"/>
        </a:spcBef>
        <a:spcAft>
          <a:spcPct val="0"/>
        </a:spcAft>
        <a:defRPr sz="2400">
          <a:solidFill>
            <a:srgbClr val="000066"/>
          </a:solidFill>
          <a:effectLst>
            <a:outerShdw blurRad="38100" dist="38100" dir="2700000" algn="tl">
              <a:srgbClr val="000000"/>
            </a:outerShdw>
          </a:effectLst>
          <a:latin typeface="Arial Black" pitchFamily="34" charset="0"/>
        </a:defRPr>
      </a:lvl9pPr>
    </p:titleStyle>
    <p:bodyStyle>
      <a:lvl1pPr marL="342900" indent="-342900" algn="l" rtl="0" eaLnBrk="0" fontAlgn="base" hangingPunct="0">
        <a:spcBef>
          <a:spcPct val="20000"/>
        </a:spcBef>
        <a:spcAft>
          <a:spcPct val="0"/>
        </a:spcAft>
        <a:buClr>
          <a:srgbClr val="CCFF33"/>
        </a:buClr>
        <a:buSzPct val="70000"/>
        <a:buFont typeface="Wingdings" pitchFamily="2" charset="2"/>
        <a:buChar char="n"/>
        <a:defRPr sz="3200" b="1">
          <a:solidFill>
            <a:srgbClr val="000066"/>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accent2"/>
        </a:buClr>
        <a:buSzPct val="65000"/>
        <a:buFont typeface="Wingdings" pitchFamily="2" charset="2"/>
        <a:buChar char="n"/>
        <a:defRPr sz="2800">
          <a:solidFill>
            <a:srgbClr val="000066"/>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rgbClr val="0099CC"/>
        </a:buClr>
        <a:buSzPct val="65000"/>
        <a:buFont typeface="Wingdings" pitchFamily="2" charset="2"/>
        <a:buChar char="n"/>
        <a:defRPr sz="2400" b="1">
          <a:solidFill>
            <a:srgbClr val="000066"/>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2"/>
        </a:buClr>
        <a:buSzPct val="75000"/>
        <a:buFont typeface="Wingdings" pitchFamily="2" charset="2"/>
        <a:buChar char="n"/>
        <a:defRPr sz="2000" b="1">
          <a:solidFill>
            <a:srgbClr val="000066"/>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65000"/>
        <a:buFont typeface="Wingdings" pitchFamily="2" charset="2"/>
        <a:buChar char="n"/>
        <a:defRPr sz="2000" b="1">
          <a:solidFill>
            <a:srgbClr val="000066"/>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65000"/>
        <a:buFont typeface="Wingdings" pitchFamily="2" charset="2"/>
        <a:buChar char="n"/>
        <a:defRPr sz="2000" b="1">
          <a:solidFill>
            <a:srgbClr val="000066"/>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65000"/>
        <a:buFont typeface="Wingdings" pitchFamily="2" charset="2"/>
        <a:buChar char="n"/>
        <a:defRPr sz="2000" b="1">
          <a:solidFill>
            <a:srgbClr val="000066"/>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65000"/>
        <a:buFont typeface="Wingdings" pitchFamily="2" charset="2"/>
        <a:buChar char="n"/>
        <a:defRPr sz="2000" b="1">
          <a:solidFill>
            <a:srgbClr val="000066"/>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65000"/>
        <a:buFont typeface="Wingdings" pitchFamily="2" charset="2"/>
        <a:buChar char="n"/>
        <a:defRPr sz="2000" b="1">
          <a:solidFill>
            <a:srgbClr val="000066"/>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4586" name="Freeform 10"/>
          <p:cNvSpPr>
            <a:spLocks/>
          </p:cNvSpPr>
          <p:nvPr/>
        </p:nvSpPr>
        <p:spPr bwMode="auto">
          <a:xfrm>
            <a:off x="0" y="0"/>
            <a:ext cx="9144000" cy="3865563"/>
          </a:xfrm>
          <a:custGeom>
            <a:avLst/>
            <a:gdLst/>
            <a:ahLst/>
            <a:cxnLst>
              <a:cxn ang="0">
                <a:pos x="5760" y="0"/>
              </a:cxn>
              <a:cxn ang="0">
                <a:pos x="5760" y="2433"/>
              </a:cxn>
              <a:cxn ang="0">
                <a:pos x="0" y="2435"/>
              </a:cxn>
              <a:cxn ang="0">
                <a:pos x="0" y="0"/>
              </a:cxn>
              <a:cxn ang="0">
                <a:pos x="5760" y="0"/>
              </a:cxn>
            </a:cxnLst>
            <a:rect l="0" t="0" r="r" b="b"/>
            <a:pathLst>
              <a:path w="5760" h="2435">
                <a:moveTo>
                  <a:pt x="5760" y="0"/>
                </a:moveTo>
                <a:lnTo>
                  <a:pt x="5760" y="2433"/>
                </a:lnTo>
                <a:lnTo>
                  <a:pt x="0" y="2435"/>
                </a:lnTo>
                <a:lnTo>
                  <a:pt x="0" y="0"/>
                </a:lnTo>
                <a:lnTo>
                  <a:pt x="5760" y="0"/>
                </a:lnTo>
                <a:close/>
              </a:path>
            </a:pathLst>
          </a:custGeom>
          <a:gradFill rotWithShape="0">
            <a:gsLst>
              <a:gs pos="0">
                <a:srgbClr val="E6DCAC"/>
              </a:gs>
              <a:gs pos="12000">
                <a:srgbClr val="E6D78A"/>
              </a:gs>
              <a:gs pos="30000">
                <a:srgbClr val="C7AC4C"/>
              </a:gs>
              <a:gs pos="45000">
                <a:srgbClr val="E6D78A"/>
              </a:gs>
              <a:gs pos="77000">
                <a:srgbClr val="C7AC4C"/>
              </a:gs>
              <a:gs pos="100000">
                <a:srgbClr val="E6DCAC"/>
              </a:gs>
            </a:gsLst>
            <a:lin ang="2700000" scaled="1"/>
          </a:gradFill>
          <a:ln w="9525" cap="flat" cmpd="sng">
            <a:noFill/>
            <a:prstDash val="solid"/>
            <a:round/>
            <a:headEnd/>
            <a:tailEnd/>
          </a:ln>
          <a:effectLst/>
        </p:spPr>
        <p:txBody>
          <a:bodyPr wrap="none" anchor="ctr"/>
          <a:lstStyle/>
          <a:p>
            <a:pPr fontAlgn="base">
              <a:spcBef>
                <a:spcPct val="0"/>
              </a:spcBef>
              <a:spcAft>
                <a:spcPct val="0"/>
              </a:spcAft>
              <a:defRPr/>
            </a:pPr>
            <a:endParaRPr lang="en-US" sz="2400" b="1">
              <a:solidFill>
                <a:srgbClr val="FFFFCC"/>
              </a:solidFill>
              <a:effectLst>
                <a:outerShdw blurRad="38100" dist="38100" dir="2700000" algn="tl">
                  <a:srgbClr val="000000">
                    <a:alpha val="43137"/>
                  </a:srgbClr>
                </a:outerShdw>
              </a:effectLst>
            </a:endParaRPr>
          </a:p>
        </p:txBody>
      </p:sp>
      <p:sp>
        <p:nvSpPr>
          <p:cNvPr id="24587" name="Freeform 11"/>
          <p:cNvSpPr>
            <a:spLocks/>
          </p:cNvSpPr>
          <p:nvPr/>
        </p:nvSpPr>
        <p:spPr bwMode="auto">
          <a:xfrm>
            <a:off x="0" y="914400"/>
            <a:ext cx="9144000" cy="5943600"/>
          </a:xfrm>
          <a:custGeom>
            <a:avLst/>
            <a:gdLst/>
            <a:ahLst/>
            <a:cxnLst>
              <a:cxn ang="0">
                <a:pos x="5760" y="888"/>
              </a:cxn>
              <a:cxn ang="0">
                <a:pos x="5754" y="3590"/>
              </a:cxn>
              <a:cxn ang="0">
                <a:pos x="0" y="3577"/>
              </a:cxn>
              <a:cxn ang="0">
                <a:pos x="0" y="0"/>
              </a:cxn>
              <a:cxn ang="0">
                <a:pos x="5760" y="888"/>
              </a:cxn>
            </a:cxnLst>
            <a:rect l="0" t="0" r="r" b="b"/>
            <a:pathLst>
              <a:path w="5760" h="3590">
                <a:moveTo>
                  <a:pt x="5760" y="888"/>
                </a:moveTo>
                <a:lnTo>
                  <a:pt x="5754" y="3590"/>
                </a:lnTo>
                <a:lnTo>
                  <a:pt x="0" y="3577"/>
                </a:lnTo>
                <a:lnTo>
                  <a:pt x="0" y="0"/>
                </a:lnTo>
                <a:lnTo>
                  <a:pt x="5760" y="888"/>
                </a:lnTo>
                <a:close/>
              </a:path>
            </a:pathLst>
          </a:custGeom>
          <a:gradFill rotWithShape="0">
            <a:gsLst>
              <a:gs pos="0">
                <a:srgbClr val="E6DCAC"/>
              </a:gs>
              <a:gs pos="23000">
                <a:srgbClr val="C7AC4C"/>
              </a:gs>
              <a:gs pos="55000">
                <a:srgbClr val="E6D78A"/>
              </a:gs>
              <a:gs pos="70000">
                <a:srgbClr val="C7AC4C"/>
              </a:gs>
              <a:gs pos="88000">
                <a:srgbClr val="E6D78A"/>
              </a:gs>
              <a:gs pos="100000">
                <a:srgbClr val="E6DCAC"/>
              </a:gs>
            </a:gsLst>
            <a:lin ang="2700000" scaled="1"/>
          </a:gradFill>
          <a:ln w="9525" cap="flat" cmpd="sng">
            <a:noFill/>
            <a:prstDash val="solid"/>
            <a:round/>
            <a:headEnd/>
            <a:tailEnd/>
          </a:ln>
          <a:effectLst/>
        </p:spPr>
        <p:txBody>
          <a:bodyPr wrap="none" anchor="ctr"/>
          <a:lstStyle/>
          <a:p>
            <a:pPr fontAlgn="base">
              <a:spcBef>
                <a:spcPct val="0"/>
              </a:spcBef>
              <a:spcAft>
                <a:spcPct val="0"/>
              </a:spcAft>
              <a:defRPr/>
            </a:pPr>
            <a:endParaRPr lang="en-US" sz="2400" b="1">
              <a:solidFill>
                <a:srgbClr val="FFFFCC"/>
              </a:solidFill>
              <a:effectLst>
                <a:outerShdw blurRad="38100" dist="38100" dir="2700000" algn="tl">
                  <a:srgbClr val="000000">
                    <a:alpha val="43137"/>
                  </a:srgbClr>
                </a:outerShdw>
              </a:effectLst>
            </a:endParaRPr>
          </a:p>
        </p:txBody>
      </p:sp>
      <p:sp>
        <p:nvSpPr>
          <p:cNvPr id="24588" name="Freeform 12"/>
          <p:cNvSpPr>
            <a:spLocks/>
          </p:cNvSpPr>
          <p:nvPr/>
        </p:nvSpPr>
        <p:spPr bwMode="auto">
          <a:xfrm>
            <a:off x="4067175" y="5410200"/>
            <a:ext cx="5086350" cy="1447800"/>
          </a:xfrm>
          <a:custGeom>
            <a:avLst/>
            <a:gdLst/>
            <a:ahLst/>
            <a:cxnLst>
              <a:cxn ang="0">
                <a:pos x="3198" y="908"/>
              </a:cxn>
              <a:cxn ang="0">
                <a:pos x="3204" y="0"/>
              </a:cxn>
              <a:cxn ang="0">
                <a:pos x="0" y="912"/>
              </a:cxn>
              <a:cxn ang="0">
                <a:pos x="3198" y="908"/>
              </a:cxn>
            </a:cxnLst>
            <a:rect l="0" t="0" r="r" b="b"/>
            <a:pathLst>
              <a:path w="3204" h="912">
                <a:moveTo>
                  <a:pt x="3198" y="908"/>
                </a:moveTo>
                <a:lnTo>
                  <a:pt x="3204" y="0"/>
                </a:lnTo>
                <a:lnTo>
                  <a:pt x="0" y="912"/>
                </a:lnTo>
                <a:lnTo>
                  <a:pt x="3198" y="908"/>
                </a:lnTo>
                <a:close/>
              </a:path>
            </a:pathLst>
          </a:custGeom>
          <a:gradFill rotWithShape="0">
            <a:gsLst>
              <a:gs pos="0">
                <a:srgbClr val="003399"/>
              </a:gs>
              <a:gs pos="100000">
                <a:srgbClr val="000066"/>
              </a:gs>
            </a:gsLst>
            <a:lin ang="0" scaled="1"/>
          </a:gradFill>
          <a:ln w="9525">
            <a:noFill/>
            <a:round/>
            <a:headEnd/>
            <a:tailEnd/>
          </a:ln>
          <a:effectLst/>
        </p:spPr>
        <p:txBody>
          <a:bodyPr/>
          <a:lstStyle/>
          <a:p>
            <a:pPr fontAlgn="base">
              <a:spcBef>
                <a:spcPct val="0"/>
              </a:spcBef>
              <a:spcAft>
                <a:spcPct val="0"/>
              </a:spcAft>
              <a:defRPr/>
            </a:pPr>
            <a:endParaRPr lang="en-US" sz="2400" b="1">
              <a:solidFill>
                <a:srgbClr val="FFFFCC"/>
              </a:solidFill>
              <a:effectLst>
                <a:outerShdw blurRad="38100" dist="38100" dir="2700000" algn="tl">
                  <a:srgbClr val="000000">
                    <a:alpha val="43137"/>
                  </a:srgbClr>
                </a:outerShdw>
              </a:effectLst>
            </a:endParaRPr>
          </a:p>
        </p:txBody>
      </p:sp>
      <p:sp>
        <p:nvSpPr>
          <p:cNvPr id="24581" name="Rectangle 5"/>
          <p:cNvSpPr>
            <a:spLocks noGrp="1" noChangeArrowheads="1"/>
          </p:cNvSpPr>
          <p:nvPr>
            <p:ph type="title"/>
          </p:nvPr>
        </p:nvSpPr>
        <p:spPr bwMode="auto">
          <a:xfrm>
            <a:off x="317500" y="1027113"/>
            <a:ext cx="8637588"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spAutoFit/>
          </a:bodyPr>
          <a:lstStyle/>
          <a:p>
            <a:pPr lvl="0"/>
            <a:r>
              <a:rPr lang="en-US" smtClean="0"/>
              <a:t>Click to edit Master title style</a:t>
            </a:r>
          </a:p>
        </p:txBody>
      </p:sp>
      <p:sp>
        <p:nvSpPr>
          <p:cNvPr id="24582" name="Rectangle 6"/>
          <p:cNvSpPr>
            <a:spLocks noGrp="1" noChangeArrowheads="1"/>
          </p:cNvSpPr>
          <p:nvPr>
            <p:ph type="body" idx="1"/>
          </p:nvPr>
        </p:nvSpPr>
        <p:spPr bwMode="auto">
          <a:xfrm>
            <a:off x="328613" y="1941513"/>
            <a:ext cx="8208962"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4583" name="Rectangle 7"/>
          <p:cNvSpPr>
            <a:spLocks noGrp="1" noChangeArrowheads="1"/>
          </p:cNvSpPr>
          <p:nvPr>
            <p:ph type="dt" sz="half" idx="2"/>
          </p:nvPr>
        </p:nvSpPr>
        <p:spPr bwMode="auto">
          <a:xfrm>
            <a:off x="3433763" y="634365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b="0">
                <a:effectLst/>
                <a:latin typeface="Arial" charset="0"/>
              </a:defRPr>
            </a:lvl1pPr>
          </a:lstStyle>
          <a:p>
            <a:pPr fontAlgn="base">
              <a:spcBef>
                <a:spcPct val="0"/>
              </a:spcBef>
              <a:spcAft>
                <a:spcPct val="0"/>
              </a:spcAft>
              <a:defRPr/>
            </a:pPr>
            <a:endParaRPr lang="en-US">
              <a:solidFill>
                <a:srgbClr val="FFFFCC"/>
              </a:solidFill>
            </a:endParaRPr>
          </a:p>
        </p:txBody>
      </p:sp>
      <p:sp>
        <p:nvSpPr>
          <p:cNvPr id="24584" name="Rectangle 8"/>
          <p:cNvSpPr>
            <a:spLocks noGrp="1" noChangeArrowheads="1"/>
          </p:cNvSpPr>
          <p:nvPr>
            <p:ph type="ftr" sz="quarter" idx="3"/>
          </p:nvPr>
        </p:nvSpPr>
        <p:spPr bwMode="auto">
          <a:xfrm>
            <a:off x="6108700" y="634365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b="0">
                <a:effectLst/>
                <a:latin typeface="Arial" charset="0"/>
              </a:defRPr>
            </a:lvl1pPr>
          </a:lstStyle>
          <a:p>
            <a:pPr fontAlgn="base">
              <a:spcBef>
                <a:spcPct val="0"/>
              </a:spcBef>
              <a:spcAft>
                <a:spcPct val="0"/>
              </a:spcAft>
              <a:defRPr/>
            </a:pPr>
            <a:endParaRPr lang="en-US">
              <a:solidFill>
                <a:srgbClr val="FFFFCC"/>
              </a:solidFill>
            </a:endParaRPr>
          </a:p>
        </p:txBody>
      </p:sp>
      <p:sp>
        <p:nvSpPr>
          <p:cNvPr id="24585" name="Rectangle 9"/>
          <p:cNvSpPr>
            <a:spLocks noGrp="1" noChangeArrowheads="1"/>
          </p:cNvSpPr>
          <p:nvPr>
            <p:ph type="sldNum" sz="quarter" idx="4"/>
          </p:nvPr>
        </p:nvSpPr>
        <p:spPr bwMode="auto">
          <a:xfrm>
            <a:off x="146050" y="6361113"/>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b="0">
                <a:effectLst/>
                <a:latin typeface="Arial" charset="0"/>
              </a:defRPr>
            </a:lvl1pPr>
          </a:lstStyle>
          <a:p>
            <a:pPr fontAlgn="base">
              <a:spcBef>
                <a:spcPct val="0"/>
              </a:spcBef>
              <a:spcAft>
                <a:spcPct val="0"/>
              </a:spcAft>
              <a:defRPr/>
            </a:pPr>
            <a:fld id="{7CB46E38-60CE-4A5F-B8C3-53FAA3D3D9BF}" type="slidenum">
              <a:rPr lang="en-US" sz="2400">
                <a:solidFill>
                  <a:srgbClr val="FFFFCC"/>
                </a:solidFill>
              </a:rPr>
              <a:pPr fontAlgn="base">
                <a:spcBef>
                  <a:spcPct val="0"/>
                </a:spcBef>
                <a:spcAft>
                  <a:spcPct val="0"/>
                </a:spcAft>
                <a:defRPr/>
              </a:pPr>
              <a:t>‹#›</a:t>
            </a:fld>
            <a:endParaRPr lang="en-US" sz="2400">
              <a:solidFill>
                <a:srgbClr val="FFFFCC"/>
              </a:solidFill>
            </a:endParaRPr>
          </a:p>
        </p:txBody>
      </p:sp>
    </p:spTree>
    <p:extLst>
      <p:ext uri="{BB962C8B-B14F-4D97-AF65-F5344CB8AC3E}">
        <p14:creationId xmlns:p14="http://schemas.microsoft.com/office/powerpoint/2010/main" val="109527571"/>
      </p:ext>
    </p:extLst>
  </p:cSld>
  <p:clrMap bg1="dk2" tx1="lt1" bg2="dk1" tx2="lt2" accent1="accent1" accent2="accent2" accent3="accent3" accent4="accent4" accent5="accent5" accent6="accent6" hlink="hlink" folHlink="folHlink"/>
  <p:sldLayoutIdLst>
    <p:sldLayoutId id="2147483897" r:id="rId1"/>
    <p:sldLayoutId id="2147483898" r:id="rId2"/>
    <p:sldLayoutId id="2147483899" r:id="rId3"/>
    <p:sldLayoutId id="2147483900" r:id="rId4"/>
    <p:sldLayoutId id="2147483901" r:id="rId5"/>
    <p:sldLayoutId id="2147483902" r:id="rId6"/>
    <p:sldLayoutId id="2147483903" r:id="rId7"/>
    <p:sldLayoutId id="2147483904" r:id="rId8"/>
    <p:sldLayoutId id="2147483905" r:id="rId9"/>
    <p:sldLayoutId id="2147483906" r:id="rId10"/>
    <p:sldLayoutId id="2147483907" r:id="rId11"/>
    <p:sldLayoutId id="2147483908" r:id="rId12"/>
    <p:sldLayoutId id="2147483909" r:id="rId13"/>
  </p:sldLayoutIdLst>
  <p:transition advTm="0">
    <p:diamond/>
  </p:transition>
  <p:timing>
    <p:tnLst>
      <p:par>
        <p:cTn id="1" dur="indefinite" restart="never" nodeType="tmRoot"/>
      </p:par>
    </p:tnLst>
  </p:timing>
  <p:txStyles>
    <p:titleStyle>
      <a:lvl1pPr algn="l" rtl="0" eaLnBrk="0" fontAlgn="base" hangingPunct="0">
        <a:spcBef>
          <a:spcPct val="0"/>
        </a:spcBef>
        <a:spcAft>
          <a:spcPct val="0"/>
        </a:spcAft>
        <a:defRPr sz="2400">
          <a:solidFill>
            <a:srgbClr val="000066"/>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2400">
          <a:solidFill>
            <a:srgbClr val="000066"/>
          </a:solidFill>
          <a:effectLst>
            <a:outerShdw blurRad="38100" dist="38100" dir="2700000" algn="tl">
              <a:srgbClr val="000000"/>
            </a:outerShdw>
          </a:effectLst>
          <a:latin typeface="Arial Black" pitchFamily="34" charset="0"/>
        </a:defRPr>
      </a:lvl2pPr>
      <a:lvl3pPr algn="l" rtl="0" eaLnBrk="0" fontAlgn="base" hangingPunct="0">
        <a:spcBef>
          <a:spcPct val="0"/>
        </a:spcBef>
        <a:spcAft>
          <a:spcPct val="0"/>
        </a:spcAft>
        <a:defRPr sz="2400">
          <a:solidFill>
            <a:srgbClr val="000066"/>
          </a:solidFill>
          <a:effectLst>
            <a:outerShdw blurRad="38100" dist="38100" dir="2700000" algn="tl">
              <a:srgbClr val="000000"/>
            </a:outerShdw>
          </a:effectLst>
          <a:latin typeface="Arial Black" pitchFamily="34" charset="0"/>
        </a:defRPr>
      </a:lvl3pPr>
      <a:lvl4pPr algn="l" rtl="0" eaLnBrk="0" fontAlgn="base" hangingPunct="0">
        <a:spcBef>
          <a:spcPct val="0"/>
        </a:spcBef>
        <a:spcAft>
          <a:spcPct val="0"/>
        </a:spcAft>
        <a:defRPr sz="2400">
          <a:solidFill>
            <a:srgbClr val="000066"/>
          </a:solidFill>
          <a:effectLst>
            <a:outerShdw blurRad="38100" dist="38100" dir="2700000" algn="tl">
              <a:srgbClr val="000000"/>
            </a:outerShdw>
          </a:effectLst>
          <a:latin typeface="Arial Black" pitchFamily="34" charset="0"/>
        </a:defRPr>
      </a:lvl4pPr>
      <a:lvl5pPr algn="l" rtl="0" eaLnBrk="0" fontAlgn="base" hangingPunct="0">
        <a:spcBef>
          <a:spcPct val="0"/>
        </a:spcBef>
        <a:spcAft>
          <a:spcPct val="0"/>
        </a:spcAft>
        <a:defRPr sz="2400">
          <a:solidFill>
            <a:srgbClr val="000066"/>
          </a:solidFill>
          <a:effectLst>
            <a:outerShdw blurRad="38100" dist="38100" dir="2700000" algn="tl">
              <a:srgbClr val="000000"/>
            </a:outerShdw>
          </a:effectLst>
          <a:latin typeface="Arial Black" pitchFamily="34" charset="0"/>
        </a:defRPr>
      </a:lvl5pPr>
      <a:lvl6pPr marL="457200" algn="l" rtl="0" fontAlgn="base">
        <a:spcBef>
          <a:spcPct val="0"/>
        </a:spcBef>
        <a:spcAft>
          <a:spcPct val="0"/>
        </a:spcAft>
        <a:defRPr sz="2400">
          <a:solidFill>
            <a:srgbClr val="000066"/>
          </a:solidFill>
          <a:effectLst>
            <a:outerShdw blurRad="38100" dist="38100" dir="2700000" algn="tl">
              <a:srgbClr val="000000"/>
            </a:outerShdw>
          </a:effectLst>
          <a:latin typeface="Arial Black" pitchFamily="34" charset="0"/>
        </a:defRPr>
      </a:lvl6pPr>
      <a:lvl7pPr marL="914400" algn="l" rtl="0" fontAlgn="base">
        <a:spcBef>
          <a:spcPct val="0"/>
        </a:spcBef>
        <a:spcAft>
          <a:spcPct val="0"/>
        </a:spcAft>
        <a:defRPr sz="2400">
          <a:solidFill>
            <a:srgbClr val="000066"/>
          </a:solidFill>
          <a:effectLst>
            <a:outerShdw blurRad="38100" dist="38100" dir="2700000" algn="tl">
              <a:srgbClr val="000000"/>
            </a:outerShdw>
          </a:effectLst>
          <a:latin typeface="Arial Black" pitchFamily="34" charset="0"/>
        </a:defRPr>
      </a:lvl7pPr>
      <a:lvl8pPr marL="1371600" algn="l" rtl="0" fontAlgn="base">
        <a:spcBef>
          <a:spcPct val="0"/>
        </a:spcBef>
        <a:spcAft>
          <a:spcPct val="0"/>
        </a:spcAft>
        <a:defRPr sz="2400">
          <a:solidFill>
            <a:srgbClr val="000066"/>
          </a:solidFill>
          <a:effectLst>
            <a:outerShdw blurRad="38100" dist="38100" dir="2700000" algn="tl">
              <a:srgbClr val="000000"/>
            </a:outerShdw>
          </a:effectLst>
          <a:latin typeface="Arial Black" pitchFamily="34" charset="0"/>
        </a:defRPr>
      </a:lvl8pPr>
      <a:lvl9pPr marL="1828800" algn="l" rtl="0" fontAlgn="base">
        <a:spcBef>
          <a:spcPct val="0"/>
        </a:spcBef>
        <a:spcAft>
          <a:spcPct val="0"/>
        </a:spcAft>
        <a:defRPr sz="2400">
          <a:solidFill>
            <a:srgbClr val="000066"/>
          </a:solidFill>
          <a:effectLst>
            <a:outerShdw blurRad="38100" dist="38100" dir="2700000" algn="tl">
              <a:srgbClr val="000000"/>
            </a:outerShdw>
          </a:effectLst>
          <a:latin typeface="Arial Black" pitchFamily="34" charset="0"/>
        </a:defRPr>
      </a:lvl9pPr>
    </p:titleStyle>
    <p:bodyStyle>
      <a:lvl1pPr marL="342900" indent="-342900" algn="l" rtl="0" eaLnBrk="0" fontAlgn="base" hangingPunct="0">
        <a:spcBef>
          <a:spcPct val="20000"/>
        </a:spcBef>
        <a:spcAft>
          <a:spcPct val="0"/>
        </a:spcAft>
        <a:buClr>
          <a:srgbClr val="CCFF33"/>
        </a:buClr>
        <a:buSzPct val="70000"/>
        <a:buFont typeface="Wingdings" pitchFamily="2" charset="2"/>
        <a:buChar char="n"/>
        <a:defRPr sz="3200" b="1">
          <a:solidFill>
            <a:srgbClr val="000066"/>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accent2"/>
        </a:buClr>
        <a:buSzPct val="65000"/>
        <a:buFont typeface="Wingdings" pitchFamily="2" charset="2"/>
        <a:buChar char="n"/>
        <a:defRPr sz="2800">
          <a:solidFill>
            <a:srgbClr val="000066"/>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rgbClr val="0099CC"/>
        </a:buClr>
        <a:buSzPct val="65000"/>
        <a:buFont typeface="Wingdings" pitchFamily="2" charset="2"/>
        <a:buChar char="n"/>
        <a:defRPr sz="2400" b="1">
          <a:solidFill>
            <a:srgbClr val="000066"/>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2"/>
        </a:buClr>
        <a:buSzPct val="75000"/>
        <a:buFont typeface="Wingdings" pitchFamily="2" charset="2"/>
        <a:buChar char="n"/>
        <a:defRPr sz="2000" b="1">
          <a:solidFill>
            <a:srgbClr val="000066"/>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65000"/>
        <a:buFont typeface="Wingdings" pitchFamily="2" charset="2"/>
        <a:buChar char="n"/>
        <a:defRPr sz="2000" b="1">
          <a:solidFill>
            <a:srgbClr val="000066"/>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65000"/>
        <a:buFont typeface="Wingdings" pitchFamily="2" charset="2"/>
        <a:buChar char="n"/>
        <a:defRPr sz="2000" b="1">
          <a:solidFill>
            <a:srgbClr val="000066"/>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65000"/>
        <a:buFont typeface="Wingdings" pitchFamily="2" charset="2"/>
        <a:buChar char="n"/>
        <a:defRPr sz="2000" b="1">
          <a:solidFill>
            <a:srgbClr val="000066"/>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65000"/>
        <a:buFont typeface="Wingdings" pitchFamily="2" charset="2"/>
        <a:buChar char="n"/>
        <a:defRPr sz="2000" b="1">
          <a:solidFill>
            <a:srgbClr val="000066"/>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65000"/>
        <a:buFont typeface="Wingdings" pitchFamily="2" charset="2"/>
        <a:buChar char="n"/>
        <a:defRPr sz="2000" b="1">
          <a:solidFill>
            <a:srgbClr val="000066"/>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mailto:testing@uakron.edu"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uakron.edu/it/instructional_services/cbae/testing-practice-policies.dot"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mailto:access@uakron.edu" TargetMode="External"/><Relationship Id="rId2" Type="http://schemas.openxmlformats.org/officeDocument/2006/relationships/notesSlide" Target="../notesSlides/notesSlide19.xml"/><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mailto:CCTesting@uakron.edu"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mailto:Access@uakron.edu"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5669" name="Rectangle 5"/>
          <p:cNvSpPr>
            <a:spLocks noChangeArrowheads="1"/>
          </p:cNvSpPr>
          <p:nvPr/>
        </p:nvSpPr>
        <p:spPr bwMode="auto">
          <a:xfrm>
            <a:off x="1059712" y="1828800"/>
            <a:ext cx="8077200" cy="1981200"/>
          </a:xfrm>
          <a:prstGeom prst="rect">
            <a:avLst/>
          </a:prstGeom>
          <a:noFill/>
          <a:ln w="9525">
            <a:noFill/>
            <a:miter lim="800000"/>
            <a:headEnd/>
            <a:tailEnd/>
          </a:ln>
          <a:effectLst/>
        </p:spPr>
        <p:txBody>
          <a:bodyPr anchor="b"/>
          <a:lstStyle/>
          <a:p>
            <a:pPr algn="ctr" fontAlgn="base">
              <a:spcBef>
                <a:spcPct val="0"/>
              </a:spcBef>
              <a:spcAft>
                <a:spcPct val="0"/>
              </a:spcAft>
              <a:defRPr/>
            </a:pPr>
            <a:endParaRPr lang="en-US" sz="4800" b="1" dirty="0">
              <a:solidFill>
                <a:srgbClr val="FFFFCC"/>
              </a:solidFill>
              <a:effectLst>
                <a:outerShdw blurRad="38100" dist="38100" dir="2700000" algn="tl">
                  <a:srgbClr val="000000">
                    <a:alpha val="43137"/>
                  </a:srgbClr>
                </a:outerShdw>
              </a:effectLst>
            </a:endParaRPr>
          </a:p>
          <a:p>
            <a:pPr algn="ctr" fontAlgn="base">
              <a:spcBef>
                <a:spcPct val="0"/>
              </a:spcBef>
              <a:spcAft>
                <a:spcPct val="0"/>
              </a:spcAft>
              <a:defRPr/>
            </a:pPr>
            <a:endParaRPr lang="en-US" sz="4800" b="1" dirty="0">
              <a:solidFill>
                <a:srgbClr val="FFFFCC"/>
              </a:solidFill>
              <a:effectLst>
                <a:outerShdw blurRad="38100" dist="38100" dir="2700000" algn="tl">
                  <a:srgbClr val="000000">
                    <a:alpha val="43137"/>
                  </a:srgbClr>
                </a:outerShdw>
              </a:effectLst>
            </a:endParaRPr>
          </a:p>
          <a:p>
            <a:pPr algn="ctr" fontAlgn="base">
              <a:spcBef>
                <a:spcPct val="0"/>
              </a:spcBef>
              <a:spcAft>
                <a:spcPct val="0"/>
              </a:spcAft>
              <a:defRPr/>
            </a:pPr>
            <a:endParaRPr lang="en-US" sz="4800" b="1" dirty="0">
              <a:solidFill>
                <a:srgbClr val="FFFFCC"/>
              </a:solidFill>
              <a:effectLst>
                <a:outerShdw blurRad="38100" dist="38100" dir="2700000" algn="tl">
                  <a:srgbClr val="000000">
                    <a:alpha val="43137"/>
                  </a:srgbClr>
                </a:outerShdw>
              </a:effectLst>
            </a:endParaRPr>
          </a:p>
          <a:p>
            <a:pPr algn="ctr" fontAlgn="base">
              <a:spcBef>
                <a:spcPct val="0"/>
              </a:spcBef>
              <a:spcAft>
                <a:spcPct val="0"/>
              </a:spcAft>
              <a:defRPr/>
            </a:pPr>
            <a:endParaRPr lang="en-US" sz="4800" b="1" dirty="0">
              <a:solidFill>
                <a:srgbClr val="FFFFCC"/>
              </a:solidFill>
              <a:effectLst>
                <a:outerShdw blurRad="38100" dist="38100" dir="2700000" algn="tl">
                  <a:srgbClr val="000000">
                    <a:alpha val="43137"/>
                  </a:srgbClr>
                </a:outerShdw>
              </a:effectLst>
            </a:endParaRPr>
          </a:p>
          <a:p>
            <a:pPr algn="ctr" fontAlgn="base">
              <a:spcBef>
                <a:spcPct val="0"/>
              </a:spcBef>
              <a:spcAft>
                <a:spcPct val="0"/>
              </a:spcAft>
              <a:defRPr/>
            </a:pPr>
            <a:r>
              <a:rPr lang="en-US" sz="4800" b="1" dirty="0">
                <a:solidFill>
                  <a:srgbClr val="FFFFCC"/>
                </a:solidFill>
                <a:effectLst>
                  <a:outerShdw blurRad="38100" dist="38100" dir="2700000" algn="tl">
                    <a:srgbClr val="000000">
                      <a:alpha val="43137"/>
                    </a:srgbClr>
                  </a:outerShdw>
                </a:effectLst>
                <a:latin typeface="Arial" charset="0"/>
              </a:rPr>
              <a:t>		</a:t>
            </a:r>
            <a:r>
              <a:rPr lang="en-US" sz="4000" b="1" dirty="0" smtClean="0">
                <a:solidFill>
                  <a:srgbClr val="FFFFCC"/>
                </a:solidFill>
                <a:latin typeface="Arial" charset="0"/>
              </a:rPr>
              <a:t>Accommodations 101:</a:t>
            </a:r>
          </a:p>
          <a:p>
            <a:pPr algn="ctr" fontAlgn="base">
              <a:spcBef>
                <a:spcPct val="0"/>
              </a:spcBef>
              <a:spcAft>
                <a:spcPct val="0"/>
              </a:spcAft>
              <a:defRPr/>
            </a:pPr>
            <a:r>
              <a:rPr lang="en-US" sz="4000" b="1" dirty="0" smtClean="0">
                <a:solidFill>
                  <a:srgbClr val="FFFFCC"/>
                </a:solidFill>
                <a:latin typeface="Arial" charset="0"/>
              </a:rPr>
              <a:t>Testing</a:t>
            </a:r>
            <a:r>
              <a:rPr lang="en-US" sz="3200" dirty="0">
                <a:solidFill>
                  <a:srgbClr val="000066"/>
                </a:solidFill>
                <a:effectLst>
                  <a:outerShdw blurRad="38100" dist="38100" dir="2700000" algn="tl">
                    <a:srgbClr val="000000"/>
                  </a:outerShdw>
                </a:effectLst>
              </a:rPr>
              <a:t/>
            </a:r>
            <a:br>
              <a:rPr lang="en-US" sz="3200" dirty="0">
                <a:solidFill>
                  <a:srgbClr val="000066"/>
                </a:solidFill>
                <a:effectLst>
                  <a:outerShdw blurRad="38100" dist="38100" dir="2700000" algn="tl">
                    <a:srgbClr val="000000"/>
                  </a:outerShdw>
                </a:effectLst>
              </a:rPr>
            </a:br>
            <a:r>
              <a:rPr lang="en-US" sz="3200" dirty="0">
                <a:solidFill>
                  <a:srgbClr val="000066"/>
                </a:solidFill>
                <a:effectLst>
                  <a:outerShdw blurRad="38100" dist="38100" dir="2700000" algn="tl">
                    <a:srgbClr val="000000"/>
                  </a:outerShdw>
                </a:effectLst>
              </a:rPr>
              <a:t> </a:t>
            </a:r>
          </a:p>
        </p:txBody>
      </p:sp>
      <p:sp>
        <p:nvSpPr>
          <p:cNvPr id="4099" name="Rectangle 6"/>
          <p:cNvSpPr>
            <a:spLocks noChangeArrowheads="1"/>
          </p:cNvSpPr>
          <p:nvPr/>
        </p:nvSpPr>
        <p:spPr bwMode="auto">
          <a:xfrm>
            <a:off x="3962400" y="4038600"/>
            <a:ext cx="4978400" cy="2590800"/>
          </a:xfrm>
          <a:prstGeom prst="rect">
            <a:avLst/>
          </a:prstGeom>
          <a:noFill/>
          <a:ln w="9525">
            <a:noFill/>
            <a:miter lim="800000"/>
            <a:headEnd/>
            <a:tailEnd/>
          </a:ln>
        </p:spPr>
        <p:txBody>
          <a:bodyPr/>
          <a:lstStyle/>
          <a:p>
            <a:pPr algn="ctr" fontAlgn="base">
              <a:lnSpc>
                <a:spcPct val="80000"/>
              </a:lnSpc>
              <a:spcBef>
                <a:spcPct val="20000"/>
              </a:spcBef>
              <a:spcAft>
                <a:spcPct val="0"/>
              </a:spcAft>
              <a:buClr>
                <a:srgbClr val="CCFF33"/>
              </a:buClr>
              <a:buSzPct val="70000"/>
              <a:buFont typeface="Wingdings" pitchFamily="2" charset="2"/>
              <a:buNone/>
            </a:pPr>
            <a:endParaRPr lang="en-US" sz="2000" b="1">
              <a:solidFill>
                <a:srgbClr val="FFFFCC"/>
              </a:solidFill>
              <a:latin typeface="Arial" charset="0"/>
            </a:endParaRPr>
          </a:p>
          <a:p>
            <a:pPr algn="ctr" fontAlgn="base">
              <a:lnSpc>
                <a:spcPct val="80000"/>
              </a:lnSpc>
              <a:spcBef>
                <a:spcPct val="20000"/>
              </a:spcBef>
              <a:spcAft>
                <a:spcPct val="0"/>
              </a:spcAft>
              <a:buClr>
                <a:srgbClr val="CCFF33"/>
              </a:buClr>
              <a:buSzPct val="70000"/>
              <a:buFont typeface="Wingdings" pitchFamily="2" charset="2"/>
              <a:buNone/>
            </a:pPr>
            <a:r>
              <a:rPr lang="en-US" sz="2000" b="1">
                <a:solidFill>
                  <a:srgbClr val="FFFFCC"/>
                </a:solidFill>
                <a:latin typeface="Arial" charset="0"/>
              </a:rPr>
              <a:t>Office of Accessibility </a:t>
            </a:r>
          </a:p>
          <a:p>
            <a:pPr algn="ctr" fontAlgn="base">
              <a:lnSpc>
                <a:spcPct val="80000"/>
              </a:lnSpc>
              <a:spcBef>
                <a:spcPct val="20000"/>
              </a:spcBef>
              <a:spcAft>
                <a:spcPct val="0"/>
              </a:spcAft>
              <a:buClr>
                <a:srgbClr val="CCFF33"/>
              </a:buClr>
              <a:buSzPct val="70000"/>
              <a:buFont typeface="Wingdings" pitchFamily="2" charset="2"/>
              <a:buNone/>
            </a:pPr>
            <a:r>
              <a:rPr lang="en-US" sz="2000" b="1">
                <a:solidFill>
                  <a:srgbClr val="FFFFCC"/>
                </a:solidFill>
                <a:latin typeface="Arial" charset="0"/>
              </a:rPr>
              <a:t>The University of Akron</a:t>
            </a:r>
          </a:p>
          <a:p>
            <a:pPr algn="ctr" fontAlgn="base">
              <a:lnSpc>
                <a:spcPct val="80000"/>
              </a:lnSpc>
              <a:spcBef>
                <a:spcPct val="20000"/>
              </a:spcBef>
              <a:spcAft>
                <a:spcPct val="0"/>
              </a:spcAft>
              <a:buClr>
                <a:srgbClr val="CCFF33"/>
              </a:buClr>
              <a:buSzPct val="70000"/>
              <a:buFont typeface="Wingdings" pitchFamily="2" charset="2"/>
              <a:buNone/>
            </a:pPr>
            <a:r>
              <a:rPr lang="en-US" sz="2000" b="1">
                <a:solidFill>
                  <a:srgbClr val="FFFFCC"/>
                </a:solidFill>
                <a:latin typeface="Arial" charset="0"/>
              </a:rPr>
              <a:t>Simmons 105</a:t>
            </a:r>
          </a:p>
        </p:txBody>
      </p:sp>
    </p:spTree>
    <p:extLst>
      <p:ext uri="{BB962C8B-B14F-4D97-AF65-F5344CB8AC3E}">
        <p14:creationId xmlns:p14="http://schemas.microsoft.com/office/powerpoint/2010/main" val="1274598158"/>
      </p:ext>
    </p:extLst>
  </p:cSld>
  <p:clrMapOvr>
    <a:masterClrMapping/>
  </p:clrMapOvr>
  <p:transition advClick="0" advTm="0">
    <p:diamon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7500" y="681335"/>
            <a:ext cx="8637588" cy="461665"/>
          </a:xfrm>
        </p:spPr>
        <p:txBody>
          <a:bodyPr>
            <a:noAutofit/>
          </a:bodyPr>
          <a:lstStyle/>
          <a:p>
            <a:r>
              <a:rPr lang="en-US" sz="3600" dirty="0" smtClean="0">
                <a:effectLst/>
              </a:rPr>
              <a:t>Testing Locations</a:t>
            </a:r>
            <a:endParaRPr lang="en-US" sz="3600" dirty="0">
              <a:effectLst/>
            </a:endParaRPr>
          </a:p>
        </p:txBody>
      </p:sp>
      <p:sp>
        <p:nvSpPr>
          <p:cNvPr id="4" name="Text Placeholder 3"/>
          <p:cNvSpPr txBox="1">
            <a:spLocks/>
          </p:cNvSpPr>
          <p:nvPr/>
        </p:nvSpPr>
        <p:spPr bwMode="auto">
          <a:xfrm>
            <a:off x="228600" y="1447800"/>
            <a:ext cx="7620000" cy="5410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rgbClr val="CCFF33"/>
              </a:buClr>
              <a:buSzPct val="70000"/>
              <a:buFont typeface="Wingdings" pitchFamily="2" charset="2"/>
              <a:buChar char="n"/>
              <a:defRPr sz="3200" b="1">
                <a:solidFill>
                  <a:srgbClr val="000066"/>
                </a:solidFill>
                <a:effectLst>
                  <a:outerShdw blurRad="38100" dist="38100" dir="2700000" algn="tl">
                    <a:srgbClr val="000000"/>
                  </a:outerShdw>
                </a:effectLst>
                <a:latin typeface="+mn-lt"/>
                <a:ea typeface="+mn-ea"/>
                <a:cs typeface="+mn-cs"/>
              </a:defRPr>
            </a:lvl1pPr>
            <a:lvl2pPr marL="742950" indent="-285750" algn="l" rtl="0" eaLnBrk="1" fontAlgn="base" hangingPunct="1">
              <a:spcBef>
                <a:spcPct val="20000"/>
              </a:spcBef>
              <a:spcAft>
                <a:spcPct val="0"/>
              </a:spcAft>
              <a:buClr>
                <a:schemeClr val="accent2"/>
              </a:buClr>
              <a:buSzPct val="65000"/>
              <a:buFont typeface="Wingdings" pitchFamily="2" charset="2"/>
              <a:buChar char="n"/>
              <a:defRPr sz="2800">
                <a:solidFill>
                  <a:srgbClr val="000066"/>
                </a:solidFill>
                <a:effectLst>
                  <a:outerShdw blurRad="38100" dist="38100" dir="2700000" algn="tl">
                    <a:srgbClr val="000000"/>
                  </a:outerShdw>
                </a:effectLst>
                <a:latin typeface="+mn-lt"/>
              </a:defRPr>
            </a:lvl2pPr>
            <a:lvl3pPr marL="1143000" indent="-228600" algn="l" rtl="0" eaLnBrk="1" fontAlgn="base" hangingPunct="1">
              <a:spcBef>
                <a:spcPct val="20000"/>
              </a:spcBef>
              <a:spcAft>
                <a:spcPct val="0"/>
              </a:spcAft>
              <a:buClr>
                <a:srgbClr val="0099CC"/>
              </a:buClr>
              <a:buSzPct val="65000"/>
              <a:buFont typeface="Wingdings" pitchFamily="2" charset="2"/>
              <a:buChar char="n"/>
              <a:defRPr sz="2400" b="1">
                <a:solidFill>
                  <a:srgbClr val="000066"/>
                </a:solidFill>
                <a:effectLst>
                  <a:outerShdw blurRad="38100" dist="38100" dir="2700000" algn="tl">
                    <a:srgbClr val="000000"/>
                  </a:outerShdw>
                </a:effectLst>
                <a:latin typeface="+mn-lt"/>
              </a:defRPr>
            </a:lvl3pPr>
            <a:lvl4pPr marL="1600200" indent="-228600" algn="l" rtl="0" eaLnBrk="1" fontAlgn="base" hangingPunct="1">
              <a:spcBef>
                <a:spcPct val="20000"/>
              </a:spcBef>
              <a:spcAft>
                <a:spcPct val="0"/>
              </a:spcAft>
              <a:buClr>
                <a:schemeClr val="tx2"/>
              </a:buClr>
              <a:buSzPct val="75000"/>
              <a:buFont typeface="Wingdings" pitchFamily="2" charset="2"/>
              <a:buChar char="n"/>
              <a:defRPr sz="2000" b="1">
                <a:solidFill>
                  <a:srgbClr val="000066"/>
                </a:solidFill>
                <a:effectLst>
                  <a:outerShdw blurRad="38100" dist="38100" dir="2700000" algn="tl">
                    <a:srgbClr val="000000"/>
                  </a:outerShdw>
                </a:effectLst>
                <a:latin typeface="+mn-lt"/>
              </a:defRPr>
            </a:lvl4pPr>
            <a:lvl5pPr marL="2057400" indent="-228600" algn="l" rtl="0" eaLnBrk="1" fontAlgn="base" hangingPunct="1">
              <a:spcBef>
                <a:spcPct val="20000"/>
              </a:spcBef>
              <a:spcAft>
                <a:spcPct val="0"/>
              </a:spcAft>
              <a:buClr>
                <a:schemeClr val="hlink"/>
              </a:buClr>
              <a:buSzPct val="65000"/>
              <a:buFont typeface="Wingdings" pitchFamily="2" charset="2"/>
              <a:buChar char="n"/>
              <a:defRPr sz="2000" b="1">
                <a:solidFill>
                  <a:srgbClr val="000066"/>
                </a:solidFill>
                <a:effectLst>
                  <a:outerShdw blurRad="38100" dist="38100" dir="2700000" algn="tl">
                    <a:srgbClr val="000000"/>
                  </a:outerShdw>
                </a:effectLst>
                <a:latin typeface="+mn-lt"/>
              </a:defRPr>
            </a:lvl5pPr>
            <a:lvl6pPr marL="2514600" indent="-228600" algn="l" rtl="0" eaLnBrk="1" fontAlgn="base" hangingPunct="1">
              <a:spcBef>
                <a:spcPct val="20000"/>
              </a:spcBef>
              <a:spcAft>
                <a:spcPct val="0"/>
              </a:spcAft>
              <a:buClr>
                <a:schemeClr val="hlink"/>
              </a:buClr>
              <a:buSzPct val="65000"/>
              <a:buFont typeface="Wingdings" pitchFamily="2" charset="2"/>
              <a:buChar char="n"/>
              <a:defRPr sz="2000" b="1">
                <a:solidFill>
                  <a:srgbClr val="000066"/>
                </a:solidFill>
                <a:effectLst>
                  <a:outerShdw blurRad="38100" dist="38100" dir="2700000" algn="tl">
                    <a:srgbClr val="000000"/>
                  </a:outerShdw>
                </a:effectLst>
                <a:latin typeface="+mn-lt"/>
              </a:defRPr>
            </a:lvl6pPr>
            <a:lvl7pPr marL="2971800" indent="-228600" algn="l" rtl="0" eaLnBrk="1" fontAlgn="base" hangingPunct="1">
              <a:spcBef>
                <a:spcPct val="20000"/>
              </a:spcBef>
              <a:spcAft>
                <a:spcPct val="0"/>
              </a:spcAft>
              <a:buClr>
                <a:schemeClr val="hlink"/>
              </a:buClr>
              <a:buSzPct val="65000"/>
              <a:buFont typeface="Wingdings" pitchFamily="2" charset="2"/>
              <a:buChar char="n"/>
              <a:defRPr sz="2000" b="1">
                <a:solidFill>
                  <a:srgbClr val="000066"/>
                </a:solidFill>
                <a:effectLst>
                  <a:outerShdw blurRad="38100" dist="38100" dir="2700000" algn="tl">
                    <a:srgbClr val="000000"/>
                  </a:outerShdw>
                </a:effectLst>
                <a:latin typeface="+mn-lt"/>
              </a:defRPr>
            </a:lvl7pPr>
            <a:lvl8pPr marL="3429000" indent="-228600" algn="l" rtl="0" eaLnBrk="1" fontAlgn="base" hangingPunct="1">
              <a:spcBef>
                <a:spcPct val="20000"/>
              </a:spcBef>
              <a:spcAft>
                <a:spcPct val="0"/>
              </a:spcAft>
              <a:buClr>
                <a:schemeClr val="hlink"/>
              </a:buClr>
              <a:buSzPct val="65000"/>
              <a:buFont typeface="Wingdings" pitchFamily="2" charset="2"/>
              <a:buChar char="n"/>
              <a:defRPr sz="2000" b="1">
                <a:solidFill>
                  <a:srgbClr val="000066"/>
                </a:solidFill>
                <a:effectLst>
                  <a:outerShdw blurRad="38100" dist="38100" dir="2700000" algn="tl">
                    <a:srgbClr val="000000"/>
                  </a:outerShdw>
                </a:effectLst>
                <a:latin typeface="+mn-lt"/>
              </a:defRPr>
            </a:lvl8pPr>
            <a:lvl9pPr marL="3886200" indent="-228600" algn="l" rtl="0" eaLnBrk="1" fontAlgn="base" hangingPunct="1">
              <a:spcBef>
                <a:spcPct val="20000"/>
              </a:spcBef>
              <a:spcAft>
                <a:spcPct val="0"/>
              </a:spcAft>
              <a:buClr>
                <a:schemeClr val="hlink"/>
              </a:buClr>
              <a:buSzPct val="65000"/>
              <a:buFont typeface="Wingdings" pitchFamily="2" charset="2"/>
              <a:buChar char="n"/>
              <a:defRPr sz="2000" b="1">
                <a:solidFill>
                  <a:srgbClr val="000066"/>
                </a:solidFill>
                <a:effectLst>
                  <a:outerShdw blurRad="38100" dist="38100" dir="2700000" algn="tl">
                    <a:srgbClr val="000000"/>
                  </a:outerShdw>
                </a:effectLst>
                <a:latin typeface="+mn-lt"/>
              </a:defRPr>
            </a:lvl9pPr>
          </a:lstStyle>
          <a:p>
            <a:pPr marL="0" indent="0">
              <a:buFont typeface="Wingdings" pitchFamily="2" charset="2"/>
              <a:buNone/>
            </a:pPr>
            <a:r>
              <a:rPr lang="en-US" sz="2800" kern="0" dirty="0" smtClean="0">
                <a:effectLst/>
                <a:latin typeface="Arial" panose="020B0604020202020204" pitchFamily="34" charset="0"/>
                <a:cs typeface="Arial" panose="020B0604020202020204" pitchFamily="34" charset="0"/>
              </a:rPr>
              <a:t>Computer Based Assessment and Evaluation (CBAE)</a:t>
            </a:r>
            <a:endParaRPr lang="en-US" sz="2800" kern="0" dirty="0">
              <a:effectLst/>
              <a:latin typeface="Arial" panose="020B0604020202020204" pitchFamily="34" charset="0"/>
              <a:cs typeface="Arial" panose="020B0604020202020204" pitchFamily="34" charset="0"/>
            </a:endParaRPr>
          </a:p>
          <a:p>
            <a:pPr marL="0" indent="0">
              <a:buFont typeface="Wingdings" pitchFamily="2" charset="2"/>
              <a:buNone/>
            </a:pPr>
            <a:r>
              <a:rPr lang="en-US" sz="2200" kern="0" dirty="0" smtClean="0">
                <a:effectLst/>
                <a:latin typeface="Arial" panose="020B0604020202020204" pitchFamily="34" charset="0"/>
                <a:cs typeface="Arial" panose="020B0604020202020204" pitchFamily="34" charset="0"/>
              </a:rPr>
              <a:t>For courses which usually utilize CBAE for testing services, accommodations can still be provided in this locations</a:t>
            </a:r>
          </a:p>
          <a:p>
            <a:pPr marL="0" indent="0">
              <a:buFont typeface="Wingdings" pitchFamily="2" charset="2"/>
              <a:buNone/>
            </a:pPr>
            <a:r>
              <a:rPr lang="en-US" sz="2200" kern="0" dirty="0" smtClean="0">
                <a:effectLst/>
                <a:latin typeface="Arial" panose="020B0604020202020204" pitchFamily="34" charset="0"/>
                <a:cs typeface="Arial" panose="020B0604020202020204" pitchFamily="34" charset="0"/>
              </a:rPr>
              <a:t>Students who test in CBAE must: </a:t>
            </a:r>
          </a:p>
          <a:p>
            <a:r>
              <a:rPr lang="en-US" sz="1800" b="0" kern="0" dirty="0" smtClean="0">
                <a:effectLst/>
                <a:latin typeface="Arial" panose="020B0604020202020204" pitchFamily="34" charset="0"/>
                <a:cs typeface="Arial" panose="020B0604020202020204" pitchFamily="34" charset="0"/>
              </a:rPr>
              <a:t>Provide CBAE with Letter of Accommodation for the course</a:t>
            </a:r>
          </a:p>
          <a:p>
            <a:r>
              <a:rPr lang="en-US" sz="1800" b="0" kern="0" dirty="0" smtClean="0">
                <a:effectLst/>
                <a:latin typeface="Arial" panose="020B0604020202020204" pitchFamily="34" charset="0"/>
                <a:cs typeface="Arial" panose="020B0604020202020204" pitchFamily="34" charset="0"/>
              </a:rPr>
              <a:t>Call in advance to reserve a Distraction Reduced testing room</a:t>
            </a:r>
          </a:p>
          <a:p>
            <a:r>
              <a:rPr lang="en-US" sz="1800" b="0" kern="0" dirty="0" smtClean="0">
                <a:effectLst/>
                <a:latin typeface="Arial" panose="020B0604020202020204" pitchFamily="34" charset="0"/>
                <a:cs typeface="Arial" panose="020B0604020202020204" pitchFamily="34" charset="0"/>
              </a:rPr>
              <a:t>Submit an online Test Request through STARS </a:t>
            </a:r>
            <a:r>
              <a:rPr lang="en-US" sz="1800" b="0" u="sng" kern="0" dirty="0" smtClean="0">
                <a:effectLst/>
                <a:latin typeface="Arial" panose="020B0604020202020204" pitchFamily="34" charset="0"/>
                <a:cs typeface="Arial" panose="020B0604020202020204" pitchFamily="34" charset="0"/>
              </a:rPr>
              <a:t>IF</a:t>
            </a:r>
            <a:r>
              <a:rPr lang="en-US" sz="1800" b="0" kern="0" dirty="0" smtClean="0">
                <a:effectLst/>
                <a:latin typeface="Arial" panose="020B0604020202020204" pitchFamily="34" charset="0"/>
                <a:cs typeface="Arial" panose="020B0604020202020204" pitchFamily="34" charset="0"/>
              </a:rPr>
              <a:t> a proctor is needed</a:t>
            </a:r>
          </a:p>
          <a:p>
            <a:endParaRPr lang="en-US" sz="1400" kern="0" dirty="0">
              <a:effectLst/>
              <a:latin typeface="Arial" panose="020B0604020202020204" pitchFamily="34" charset="0"/>
              <a:cs typeface="Arial" panose="020B0604020202020204" pitchFamily="34" charset="0"/>
            </a:endParaRPr>
          </a:p>
          <a:p>
            <a:pPr marL="0" indent="0">
              <a:buNone/>
            </a:pPr>
            <a:r>
              <a:rPr lang="en-US" sz="2200" kern="0" dirty="0" smtClean="0">
                <a:effectLst/>
                <a:latin typeface="Arial" panose="020B0604020202020204" pitchFamily="34" charset="0"/>
                <a:cs typeface="Arial" panose="020B0604020202020204" pitchFamily="34" charset="0"/>
              </a:rPr>
              <a:t>Contact Information</a:t>
            </a:r>
          </a:p>
          <a:p>
            <a:r>
              <a:rPr lang="en-US" sz="1800" b="0" kern="0" dirty="0" err="1" smtClean="0">
                <a:effectLst/>
                <a:latin typeface="Arial" panose="020B0604020202020204" pitchFamily="34" charset="0"/>
                <a:cs typeface="Arial" panose="020B0604020202020204" pitchFamily="34" charset="0"/>
              </a:rPr>
              <a:t>Schrank</a:t>
            </a:r>
            <a:r>
              <a:rPr lang="en-US" sz="1800" b="0" kern="0" dirty="0" smtClean="0">
                <a:effectLst/>
                <a:latin typeface="Arial" panose="020B0604020202020204" pitchFamily="34" charset="0"/>
                <a:cs typeface="Arial" panose="020B0604020202020204" pitchFamily="34" charset="0"/>
              </a:rPr>
              <a:t> North 153</a:t>
            </a:r>
            <a:endParaRPr lang="en-US" sz="1800" b="0" kern="0" dirty="0">
              <a:effectLst/>
              <a:latin typeface="Arial" panose="020B0604020202020204" pitchFamily="34" charset="0"/>
              <a:cs typeface="Arial" panose="020B0604020202020204" pitchFamily="34" charset="0"/>
            </a:endParaRPr>
          </a:p>
          <a:p>
            <a:r>
              <a:rPr lang="en-US" sz="1800" kern="0" dirty="0" smtClean="0">
                <a:effectLst/>
                <a:latin typeface="Arial" panose="020B0604020202020204" pitchFamily="34" charset="0"/>
                <a:cs typeface="Arial" panose="020B0604020202020204" pitchFamily="34" charset="0"/>
              </a:rPr>
              <a:t>330-972-6511</a:t>
            </a:r>
            <a:endParaRPr lang="en-US" sz="1800" b="0" kern="0" dirty="0" smtClean="0">
              <a:effectLst/>
              <a:latin typeface="Arial" panose="020B0604020202020204" pitchFamily="34" charset="0"/>
              <a:cs typeface="Arial" panose="020B0604020202020204" pitchFamily="34" charset="0"/>
            </a:endParaRPr>
          </a:p>
          <a:p>
            <a:r>
              <a:rPr lang="en-US" sz="1800" b="0" u="sng" dirty="0">
                <a:effectLst/>
                <a:latin typeface="Arial" panose="020B0604020202020204" pitchFamily="34" charset="0"/>
                <a:cs typeface="Arial" panose="020B0604020202020204" pitchFamily="34" charset="0"/>
                <a:hlinkClick r:id="rId3" tooltip="Email CBAE at testing@uakron.edu"/>
              </a:rPr>
              <a:t>testing@uakron.edu</a:t>
            </a:r>
            <a:endParaRPr lang="en-US" sz="1800" b="0" dirty="0">
              <a:effectLst/>
              <a:latin typeface="Arial" panose="020B0604020202020204" pitchFamily="34" charset="0"/>
              <a:cs typeface="Arial" panose="020B0604020202020204" pitchFamily="34" charset="0"/>
            </a:endParaRPr>
          </a:p>
          <a:p>
            <a:pPr marL="0" indent="0">
              <a:buNone/>
            </a:pPr>
            <a:endParaRPr lang="en-US" sz="1400" kern="0" dirty="0" smtClean="0">
              <a:effectLst/>
              <a:latin typeface="Arial" panose="020B0604020202020204" pitchFamily="34" charset="0"/>
              <a:cs typeface="Arial" panose="020B0604020202020204" pitchFamily="34" charset="0"/>
            </a:endParaRPr>
          </a:p>
          <a:p>
            <a:pPr lvl="2"/>
            <a:endParaRPr lang="en-US" sz="600" b="0" kern="0" dirty="0" smtClean="0">
              <a:effectLst/>
              <a:latin typeface="Arial" panose="020B0604020202020204" pitchFamily="34" charset="0"/>
              <a:cs typeface="Arial" panose="020B0604020202020204" pitchFamily="34" charset="0"/>
            </a:endParaRPr>
          </a:p>
          <a:p>
            <a:endParaRPr lang="en-US" sz="1400" b="0" kern="0" dirty="0" smtClean="0">
              <a:effectLst/>
              <a:latin typeface="Arial" panose="020B0604020202020204" pitchFamily="34" charset="0"/>
              <a:cs typeface="Arial" panose="020B0604020202020204" pitchFamily="34" charset="0"/>
            </a:endParaRPr>
          </a:p>
          <a:p>
            <a:endParaRPr lang="en-US" sz="1400" b="0" kern="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55582842"/>
      </p:ext>
    </p:extLst>
  </p:cSld>
  <p:clrMapOvr>
    <a:masterClrMapping/>
  </p:clrMapOvr>
  <p:transition advTm="0">
    <p:diamon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7500" y="312003"/>
            <a:ext cx="8637588" cy="830997"/>
          </a:xfrm>
        </p:spPr>
        <p:txBody>
          <a:bodyPr>
            <a:noAutofit/>
          </a:bodyPr>
          <a:lstStyle/>
          <a:p>
            <a:r>
              <a:rPr lang="en-US" sz="3600" dirty="0" smtClean="0"/>
              <a:t/>
            </a:r>
            <a:br>
              <a:rPr lang="en-US" sz="3600" dirty="0" smtClean="0"/>
            </a:br>
            <a:r>
              <a:rPr lang="en-US" sz="3600" dirty="0" smtClean="0"/>
              <a:t>Testing Locations</a:t>
            </a:r>
            <a:endParaRPr lang="en-US" sz="3200" dirty="0">
              <a:effectLst/>
            </a:endParaRPr>
          </a:p>
        </p:txBody>
      </p:sp>
      <p:sp>
        <p:nvSpPr>
          <p:cNvPr id="4" name="Text Placeholder 3"/>
          <p:cNvSpPr txBox="1">
            <a:spLocks/>
          </p:cNvSpPr>
          <p:nvPr/>
        </p:nvSpPr>
        <p:spPr bwMode="auto">
          <a:xfrm>
            <a:off x="304800" y="1447800"/>
            <a:ext cx="8229600" cy="5410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rgbClr val="CCFF33"/>
              </a:buClr>
              <a:buSzPct val="70000"/>
              <a:buFont typeface="Wingdings" pitchFamily="2" charset="2"/>
              <a:buChar char="n"/>
              <a:defRPr sz="3200" b="1">
                <a:solidFill>
                  <a:srgbClr val="000066"/>
                </a:solidFill>
                <a:effectLst>
                  <a:outerShdw blurRad="38100" dist="38100" dir="2700000" algn="tl">
                    <a:srgbClr val="000000"/>
                  </a:outerShdw>
                </a:effectLst>
                <a:latin typeface="+mn-lt"/>
                <a:ea typeface="+mn-ea"/>
                <a:cs typeface="+mn-cs"/>
              </a:defRPr>
            </a:lvl1pPr>
            <a:lvl2pPr marL="742950" indent="-285750" algn="l" rtl="0" eaLnBrk="1" fontAlgn="base" hangingPunct="1">
              <a:spcBef>
                <a:spcPct val="20000"/>
              </a:spcBef>
              <a:spcAft>
                <a:spcPct val="0"/>
              </a:spcAft>
              <a:buClr>
                <a:schemeClr val="accent2"/>
              </a:buClr>
              <a:buSzPct val="65000"/>
              <a:buFont typeface="Wingdings" pitchFamily="2" charset="2"/>
              <a:buChar char="n"/>
              <a:defRPr sz="2800">
                <a:solidFill>
                  <a:srgbClr val="000066"/>
                </a:solidFill>
                <a:effectLst>
                  <a:outerShdw blurRad="38100" dist="38100" dir="2700000" algn="tl">
                    <a:srgbClr val="000000"/>
                  </a:outerShdw>
                </a:effectLst>
                <a:latin typeface="+mn-lt"/>
              </a:defRPr>
            </a:lvl2pPr>
            <a:lvl3pPr marL="1143000" indent="-228600" algn="l" rtl="0" eaLnBrk="1" fontAlgn="base" hangingPunct="1">
              <a:spcBef>
                <a:spcPct val="20000"/>
              </a:spcBef>
              <a:spcAft>
                <a:spcPct val="0"/>
              </a:spcAft>
              <a:buClr>
                <a:srgbClr val="0099CC"/>
              </a:buClr>
              <a:buSzPct val="65000"/>
              <a:buFont typeface="Wingdings" pitchFamily="2" charset="2"/>
              <a:buChar char="n"/>
              <a:defRPr sz="2400" b="1">
                <a:solidFill>
                  <a:srgbClr val="000066"/>
                </a:solidFill>
                <a:effectLst>
                  <a:outerShdw blurRad="38100" dist="38100" dir="2700000" algn="tl">
                    <a:srgbClr val="000000"/>
                  </a:outerShdw>
                </a:effectLst>
                <a:latin typeface="+mn-lt"/>
              </a:defRPr>
            </a:lvl3pPr>
            <a:lvl4pPr marL="1600200" indent="-228600" algn="l" rtl="0" eaLnBrk="1" fontAlgn="base" hangingPunct="1">
              <a:spcBef>
                <a:spcPct val="20000"/>
              </a:spcBef>
              <a:spcAft>
                <a:spcPct val="0"/>
              </a:spcAft>
              <a:buClr>
                <a:schemeClr val="tx2"/>
              </a:buClr>
              <a:buSzPct val="75000"/>
              <a:buFont typeface="Wingdings" pitchFamily="2" charset="2"/>
              <a:buChar char="n"/>
              <a:defRPr sz="2000" b="1">
                <a:solidFill>
                  <a:srgbClr val="000066"/>
                </a:solidFill>
                <a:effectLst>
                  <a:outerShdw blurRad="38100" dist="38100" dir="2700000" algn="tl">
                    <a:srgbClr val="000000"/>
                  </a:outerShdw>
                </a:effectLst>
                <a:latin typeface="+mn-lt"/>
              </a:defRPr>
            </a:lvl4pPr>
            <a:lvl5pPr marL="2057400" indent="-228600" algn="l" rtl="0" eaLnBrk="1" fontAlgn="base" hangingPunct="1">
              <a:spcBef>
                <a:spcPct val="20000"/>
              </a:spcBef>
              <a:spcAft>
                <a:spcPct val="0"/>
              </a:spcAft>
              <a:buClr>
                <a:schemeClr val="hlink"/>
              </a:buClr>
              <a:buSzPct val="65000"/>
              <a:buFont typeface="Wingdings" pitchFamily="2" charset="2"/>
              <a:buChar char="n"/>
              <a:defRPr sz="2000" b="1">
                <a:solidFill>
                  <a:srgbClr val="000066"/>
                </a:solidFill>
                <a:effectLst>
                  <a:outerShdw blurRad="38100" dist="38100" dir="2700000" algn="tl">
                    <a:srgbClr val="000000"/>
                  </a:outerShdw>
                </a:effectLst>
                <a:latin typeface="+mn-lt"/>
              </a:defRPr>
            </a:lvl5pPr>
            <a:lvl6pPr marL="2514600" indent="-228600" algn="l" rtl="0" eaLnBrk="1" fontAlgn="base" hangingPunct="1">
              <a:spcBef>
                <a:spcPct val="20000"/>
              </a:spcBef>
              <a:spcAft>
                <a:spcPct val="0"/>
              </a:spcAft>
              <a:buClr>
                <a:schemeClr val="hlink"/>
              </a:buClr>
              <a:buSzPct val="65000"/>
              <a:buFont typeface="Wingdings" pitchFamily="2" charset="2"/>
              <a:buChar char="n"/>
              <a:defRPr sz="2000" b="1">
                <a:solidFill>
                  <a:srgbClr val="000066"/>
                </a:solidFill>
                <a:effectLst>
                  <a:outerShdw blurRad="38100" dist="38100" dir="2700000" algn="tl">
                    <a:srgbClr val="000000"/>
                  </a:outerShdw>
                </a:effectLst>
                <a:latin typeface="+mn-lt"/>
              </a:defRPr>
            </a:lvl6pPr>
            <a:lvl7pPr marL="2971800" indent="-228600" algn="l" rtl="0" eaLnBrk="1" fontAlgn="base" hangingPunct="1">
              <a:spcBef>
                <a:spcPct val="20000"/>
              </a:spcBef>
              <a:spcAft>
                <a:spcPct val="0"/>
              </a:spcAft>
              <a:buClr>
                <a:schemeClr val="hlink"/>
              </a:buClr>
              <a:buSzPct val="65000"/>
              <a:buFont typeface="Wingdings" pitchFamily="2" charset="2"/>
              <a:buChar char="n"/>
              <a:defRPr sz="2000" b="1">
                <a:solidFill>
                  <a:srgbClr val="000066"/>
                </a:solidFill>
                <a:effectLst>
                  <a:outerShdw blurRad="38100" dist="38100" dir="2700000" algn="tl">
                    <a:srgbClr val="000000"/>
                  </a:outerShdw>
                </a:effectLst>
                <a:latin typeface="+mn-lt"/>
              </a:defRPr>
            </a:lvl7pPr>
            <a:lvl8pPr marL="3429000" indent="-228600" algn="l" rtl="0" eaLnBrk="1" fontAlgn="base" hangingPunct="1">
              <a:spcBef>
                <a:spcPct val="20000"/>
              </a:spcBef>
              <a:spcAft>
                <a:spcPct val="0"/>
              </a:spcAft>
              <a:buClr>
                <a:schemeClr val="hlink"/>
              </a:buClr>
              <a:buSzPct val="65000"/>
              <a:buFont typeface="Wingdings" pitchFamily="2" charset="2"/>
              <a:buChar char="n"/>
              <a:defRPr sz="2000" b="1">
                <a:solidFill>
                  <a:srgbClr val="000066"/>
                </a:solidFill>
                <a:effectLst>
                  <a:outerShdw blurRad="38100" dist="38100" dir="2700000" algn="tl">
                    <a:srgbClr val="000000"/>
                  </a:outerShdw>
                </a:effectLst>
                <a:latin typeface="+mn-lt"/>
              </a:defRPr>
            </a:lvl8pPr>
            <a:lvl9pPr marL="3886200" indent="-228600" algn="l" rtl="0" eaLnBrk="1" fontAlgn="base" hangingPunct="1">
              <a:spcBef>
                <a:spcPct val="20000"/>
              </a:spcBef>
              <a:spcAft>
                <a:spcPct val="0"/>
              </a:spcAft>
              <a:buClr>
                <a:schemeClr val="hlink"/>
              </a:buClr>
              <a:buSzPct val="65000"/>
              <a:buFont typeface="Wingdings" pitchFamily="2" charset="2"/>
              <a:buChar char="n"/>
              <a:defRPr sz="2000" b="1">
                <a:solidFill>
                  <a:srgbClr val="000066"/>
                </a:solidFill>
                <a:effectLst>
                  <a:outerShdw blurRad="38100" dist="38100" dir="2700000" algn="tl">
                    <a:srgbClr val="000000"/>
                  </a:outerShdw>
                </a:effectLst>
                <a:latin typeface="+mn-lt"/>
              </a:defRPr>
            </a:lvl9pPr>
          </a:lstStyle>
          <a:p>
            <a:pPr marL="0" indent="0">
              <a:buNone/>
            </a:pPr>
            <a:r>
              <a:rPr lang="en-US" sz="2800" b="0" dirty="0" smtClean="0">
                <a:effectLst/>
                <a:latin typeface="Arial" panose="020B0604020202020204" pitchFamily="34" charset="0"/>
                <a:cs typeface="Arial" panose="020B0604020202020204" pitchFamily="34" charset="0"/>
              </a:rPr>
              <a:t>Computer Based Assessment &amp; Evaluation</a:t>
            </a:r>
          </a:p>
          <a:p>
            <a:endParaRPr lang="en-US" sz="2200" dirty="0">
              <a:effectLst/>
              <a:latin typeface="Arial" panose="020B0604020202020204" pitchFamily="34" charset="0"/>
              <a:cs typeface="Arial" panose="020B0604020202020204" pitchFamily="34" charset="0"/>
            </a:endParaRPr>
          </a:p>
          <a:p>
            <a:r>
              <a:rPr lang="en-US" sz="2200" dirty="0" smtClean="0">
                <a:effectLst/>
                <a:latin typeface="Arial" panose="020B0604020202020204" pitchFamily="34" charset="0"/>
                <a:cs typeface="Arial" panose="020B0604020202020204" pitchFamily="34" charset="0"/>
              </a:rPr>
              <a:t>IMPORTANT Tips for </a:t>
            </a:r>
            <a:r>
              <a:rPr lang="en-US" sz="2200" dirty="0">
                <a:effectLst/>
                <a:latin typeface="Arial" panose="020B0604020202020204" pitchFamily="34" charset="0"/>
                <a:cs typeface="Arial" panose="020B0604020202020204" pitchFamily="34" charset="0"/>
              </a:rPr>
              <a:t>faculty:</a:t>
            </a:r>
          </a:p>
          <a:p>
            <a:pPr lvl="1"/>
            <a:r>
              <a:rPr lang="en-US" sz="1800" dirty="0" smtClean="0">
                <a:effectLst/>
                <a:latin typeface="Arial" panose="020B0604020202020204" pitchFamily="34" charset="0"/>
                <a:cs typeface="Arial" panose="020B0604020202020204" pitchFamily="34" charset="0"/>
              </a:rPr>
              <a:t>If a CBA&amp;E test is </a:t>
            </a:r>
            <a:r>
              <a:rPr lang="en-US" sz="1800" dirty="0">
                <a:effectLst/>
                <a:latin typeface="Arial" panose="020B0604020202020204" pitchFamily="34" charset="0"/>
                <a:cs typeface="Arial" panose="020B0604020202020204" pitchFamily="34" charset="0"/>
              </a:rPr>
              <a:t>delivered in a </a:t>
            </a:r>
            <a:r>
              <a:rPr lang="en-US" sz="1800" dirty="0" err="1" smtClean="0">
                <a:effectLst/>
                <a:latin typeface="Arial" panose="020B0604020202020204" pitchFamily="34" charset="0"/>
                <a:cs typeface="Arial" panose="020B0604020202020204" pitchFamily="34" charset="0"/>
              </a:rPr>
              <a:t>Brightspace</a:t>
            </a:r>
            <a:r>
              <a:rPr lang="en-US" sz="1800" dirty="0" smtClean="0">
                <a:effectLst/>
                <a:latin typeface="Arial" panose="020B0604020202020204" pitchFamily="34" charset="0"/>
                <a:cs typeface="Arial" panose="020B0604020202020204" pitchFamily="34" charset="0"/>
              </a:rPr>
              <a:t> format, </a:t>
            </a:r>
            <a:r>
              <a:rPr lang="en-US" sz="1800" dirty="0">
                <a:effectLst/>
                <a:latin typeface="Arial" panose="020B0604020202020204" pitchFamily="34" charset="0"/>
                <a:cs typeface="Arial" panose="020B0604020202020204" pitchFamily="34" charset="0"/>
              </a:rPr>
              <a:t>the instructor must adjust the time extension</a:t>
            </a:r>
            <a:r>
              <a:rPr lang="en-US" sz="1800" dirty="0" smtClean="0">
                <a:effectLst/>
                <a:latin typeface="Arial" panose="020B0604020202020204" pitchFamily="34" charset="0"/>
                <a:cs typeface="Arial" panose="020B0604020202020204" pitchFamily="34" charset="0"/>
              </a:rPr>
              <a:t>.</a:t>
            </a:r>
          </a:p>
          <a:p>
            <a:pPr lvl="1"/>
            <a:endParaRPr lang="en-US" sz="1800" dirty="0">
              <a:effectLst/>
              <a:latin typeface="Arial" panose="020B0604020202020204" pitchFamily="34" charset="0"/>
              <a:cs typeface="Arial" panose="020B0604020202020204" pitchFamily="34" charset="0"/>
            </a:endParaRPr>
          </a:p>
          <a:p>
            <a:pPr lvl="1"/>
            <a:r>
              <a:rPr lang="en-US" sz="1800" dirty="0">
                <a:effectLst/>
                <a:latin typeface="Arial" panose="020B0604020202020204" pitchFamily="34" charset="0"/>
                <a:cs typeface="Arial" panose="020B0604020202020204" pitchFamily="34" charset="0"/>
              </a:rPr>
              <a:t>If the test is offered in another format (i.e. Perception Assessment System) CBA&amp;E will adjust the extended time</a:t>
            </a:r>
            <a:r>
              <a:rPr lang="en-US" sz="1800" dirty="0" smtClean="0">
                <a:effectLst/>
                <a:latin typeface="Arial" panose="020B0604020202020204" pitchFamily="34" charset="0"/>
                <a:cs typeface="Arial" panose="020B0604020202020204" pitchFamily="34" charset="0"/>
              </a:rPr>
              <a:t>.</a:t>
            </a:r>
          </a:p>
          <a:p>
            <a:pPr lvl="1"/>
            <a:endParaRPr lang="en-US" sz="1800" dirty="0">
              <a:effectLst/>
              <a:latin typeface="Arial" panose="020B0604020202020204" pitchFamily="34" charset="0"/>
              <a:cs typeface="Arial" panose="020B0604020202020204" pitchFamily="34" charset="0"/>
            </a:endParaRPr>
          </a:p>
          <a:p>
            <a:pPr lvl="1"/>
            <a:r>
              <a:rPr lang="en-US" sz="1800" dirty="0">
                <a:effectLst/>
                <a:latin typeface="Arial" panose="020B0604020202020204" pitchFamily="34" charset="0"/>
                <a:cs typeface="Arial" panose="020B0604020202020204" pitchFamily="34" charset="0"/>
              </a:rPr>
              <a:t>For more information, please visit the Computer Based Testing Practice &amp; Policies for faculty website : </a:t>
            </a:r>
            <a:r>
              <a:rPr lang="en-US" sz="1800" dirty="0">
                <a:effectLst/>
                <a:latin typeface="Arial" panose="020B0604020202020204" pitchFamily="34" charset="0"/>
                <a:cs typeface="Arial" panose="020B0604020202020204" pitchFamily="34" charset="0"/>
                <a:hlinkClick r:id="rId3"/>
              </a:rPr>
              <a:t>http://www.uakron.edu/it/instructional_services/cbae/testing-practice-policies.dot</a:t>
            </a:r>
            <a:endParaRPr lang="en-US" sz="1800" dirty="0">
              <a:effectLst/>
              <a:latin typeface="Arial" panose="020B0604020202020204" pitchFamily="34" charset="0"/>
              <a:cs typeface="Arial" panose="020B0604020202020204" pitchFamily="34" charset="0"/>
            </a:endParaRPr>
          </a:p>
          <a:p>
            <a:endParaRPr lang="en-US" sz="1800" b="0" kern="0" dirty="0">
              <a:effectLst/>
              <a:latin typeface="Arial" panose="020B0604020202020204" pitchFamily="34" charset="0"/>
              <a:cs typeface="Arial" panose="020B0604020202020204" pitchFamily="34" charset="0"/>
            </a:endParaRPr>
          </a:p>
          <a:p>
            <a:pPr marL="0" indent="0">
              <a:buNone/>
            </a:pPr>
            <a:endParaRPr lang="en-US" sz="1400" kern="0" dirty="0" smtClean="0">
              <a:effectLst/>
              <a:latin typeface="Arial" panose="020B0604020202020204" pitchFamily="34" charset="0"/>
              <a:cs typeface="Arial" panose="020B0604020202020204" pitchFamily="34" charset="0"/>
            </a:endParaRPr>
          </a:p>
          <a:p>
            <a:pPr lvl="2"/>
            <a:endParaRPr lang="en-US" sz="600" b="0" kern="0" dirty="0" smtClean="0">
              <a:effectLst/>
              <a:latin typeface="Arial" panose="020B0604020202020204" pitchFamily="34" charset="0"/>
              <a:cs typeface="Arial" panose="020B0604020202020204" pitchFamily="34" charset="0"/>
            </a:endParaRPr>
          </a:p>
          <a:p>
            <a:endParaRPr lang="en-US" sz="1400" b="0" kern="0" dirty="0" smtClean="0">
              <a:effectLst/>
              <a:latin typeface="Arial" panose="020B0604020202020204" pitchFamily="34" charset="0"/>
              <a:cs typeface="Arial" panose="020B0604020202020204" pitchFamily="34" charset="0"/>
            </a:endParaRPr>
          </a:p>
          <a:p>
            <a:endParaRPr lang="en-US" sz="1400" b="0" kern="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89875799"/>
      </p:ext>
    </p:extLst>
  </p:cSld>
  <p:clrMapOvr>
    <a:masterClrMapping/>
  </p:clrMapOvr>
  <p:transition advTm="0">
    <p:diamon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7500" y="312003"/>
            <a:ext cx="8637588" cy="830997"/>
          </a:xfrm>
        </p:spPr>
        <p:txBody>
          <a:bodyPr>
            <a:noAutofit/>
          </a:bodyPr>
          <a:lstStyle/>
          <a:p>
            <a:r>
              <a:rPr lang="en-US" sz="3600" dirty="0" smtClean="0">
                <a:effectLst/>
              </a:rPr>
              <a:t>Guidelines for Scheduling Tests </a:t>
            </a:r>
            <a:endParaRPr lang="en-US" sz="3600" dirty="0">
              <a:effectLst/>
            </a:endParaRPr>
          </a:p>
        </p:txBody>
      </p:sp>
      <p:sp>
        <p:nvSpPr>
          <p:cNvPr id="4" name="Text Placeholder 3"/>
          <p:cNvSpPr txBox="1">
            <a:spLocks/>
          </p:cNvSpPr>
          <p:nvPr/>
        </p:nvSpPr>
        <p:spPr bwMode="auto">
          <a:xfrm>
            <a:off x="304800" y="1371600"/>
            <a:ext cx="8229600" cy="5410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rgbClr val="CCFF33"/>
              </a:buClr>
              <a:buSzPct val="70000"/>
              <a:buFont typeface="Wingdings" pitchFamily="2" charset="2"/>
              <a:buChar char="n"/>
              <a:defRPr sz="3200" b="1">
                <a:solidFill>
                  <a:srgbClr val="000066"/>
                </a:solidFill>
                <a:effectLst>
                  <a:outerShdw blurRad="38100" dist="38100" dir="2700000" algn="tl">
                    <a:srgbClr val="000000"/>
                  </a:outerShdw>
                </a:effectLst>
                <a:latin typeface="+mn-lt"/>
                <a:ea typeface="+mn-ea"/>
                <a:cs typeface="+mn-cs"/>
              </a:defRPr>
            </a:lvl1pPr>
            <a:lvl2pPr marL="742950" indent="-285750" algn="l" rtl="0" eaLnBrk="1" fontAlgn="base" hangingPunct="1">
              <a:spcBef>
                <a:spcPct val="20000"/>
              </a:spcBef>
              <a:spcAft>
                <a:spcPct val="0"/>
              </a:spcAft>
              <a:buClr>
                <a:schemeClr val="accent2"/>
              </a:buClr>
              <a:buSzPct val="65000"/>
              <a:buFont typeface="Wingdings" pitchFamily="2" charset="2"/>
              <a:buChar char="n"/>
              <a:defRPr sz="2800">
                <a:solidFill>
                  <a:srgbClr val="000066"/>
                </a:solidFill>
                <a:effectLst>
                  <a:outerShdw blurRad="38100" dist="38100" dir="2700000" algn="tl">
                    <a:srgbClr val="000000"/>
                  </a:outerShdw>
                </a:effectLst>
                <a:latin typeface="+mn-lt"/>
              </a:defRPr>
            </a:lvl2pPr>
            <a:lvl3pPr marL="1143000" indent="-228600" algn="l" rtl="0" eaLnBrk="1" fontAlgn="base" hangingPunct="1">
              <a:spcBef>
                <a:spcPct val="20000"/>
              </a:spcBef>
              <a:spcAft>
                <a:spcPct val="0"/>
              </a:spcAft>
              <a:buClr>
                <a:srgbClr val="0099CC"/>
              </a:buClr>
              <a:buSzPct val="65000"/>
              <a:buFont typeface="Wingdings" pitchFamily="2" charset="2"/>
              <a:buChar char="n"/>
              <a:defRPr sz="2400" b="1">
                <a:solidFill>
                  <a:srgbClr val="000066"/>
                </a:solidFill>
                <a:effectLst>
                  <a:outerShdw blurRad="38100" dist="38100" dir="2700000" algn="tl">
                    <a:srgbClr val="000000"/>
                  </a:outerShdw>
                </a:effectLst>
                <a:latin typeface="+mn-lt"/>
              </a:defRPr>
            </a:lvl3pPr>
            <a:lvl4pPr marL="1600200" indent="-228600" algn="l" rtl="0" eaLnBrk="1" fontAlgn="base" hangingPunct="1">
              <a:spcBef>
                <a:spcPct val="20000"/>
              </a:spcBef>
              <a:spcAft>
                <a:spcPct val="0"/>
              </a:spcAft>
              <a:buClr>
                <a:schemeClr val="tx2"/>
              </a:buClr>
              <a:buSzPct val="75000"/>
              <a:buFont typeface="Wingdings" pitchFamily="2" charset="2"/>
              <a:buChar char="n"/>
              <a:defRPr sz="2000" b="1">
                <a:solidFill>
                  <a:srgbClr val="000066"/>
                </a:solidFill>
                <a:effectLst>
                  <a:outerShdw blurRad="38100" dist="38100" dir="2700000" algn="tl">
                    <a:srgbClr val="000000"/>
                  </a:outerShdw>
                </a:effectLst>
                <a:latin typeface="+mn-lt"/>
              </a:defRPr>
            </a:lvl4pPr>
            <a:lvl5pPr marL="2057400" indent="-228600" algn="l" rtl="0" eaLnBrk="1" fontAlgn="base" hangingPunct="1">
              <a:spcBef>
                <a:spcPct val="20000"/>
              </a:spcBef>
              <a:spcAft>
                <a:spcPct val="0"/>
              </a:spcAft>
              <a:buClr>
                <a:schemeClr val="hlink"/>
              </a:buClr>
              <a:buSzPct val="65000"/>
              <a:buFont typeface="Wingdings" pitchFamily="2" charset="2"/>
              <a:buChar char="n"/>
              <a:defRPr sz="2000" b="1">
                <a:solidFill>
                  <a:srgbClr val="000066"/>
                </a:solidFill>
                <a:effectLst>
                  <a:outerShdw blurRad="38100" dist="38100" dir="2700000" algn="tl">
                    <a:srgbClr val="000000"/>
                  </a:outerShdw>
                </a:effectLst>
                <a:latin typeface="+mn-lt"/>
              </a:defRPr>
            </a:lvl5pPr>
            <a:lvl6pPr marL="2514600" indent="-228600" algn="l" rtl="0" eaLnBrk="1" fontAlgn="base" hangingPunct="1">
              <a:spcBef>
                <a:spcPct val="20000"/>
              </a:spcBef>
              <a:spcAft>
                <a:spcPct val="0"/>
              </a:spcAft>
              <a:buClr>
                <a:schemeClr val="hlink"/>
              </a:buClr>
              <a:buSzPct val="65000"/>
              <a:buFont typeface="Wingdings" pitchFamily="2" charset="2"/>
              <a:buChar char="n"/>
              <a:defRPr sz="2000" b="1">
                <a:solidFill>
                  <a:srgbClr val="000066"/>
                </a:solidFill>
                <a:effectLst>
                  <a:outerShdw blurRad="38100" dist="38100" dir="2700000" algn="tl">
                    <a:srgbClr val="000000"/>
                  </a:outerShdw>
                </a:effectLst>
                <a:latin typeface="+mn-lt"/>
              </a:defRPr>
            </a:lvl6pPr>
            <a:lvl7pPr marL="2971800" indent="-228600" algn="l" rtl="0" eaLnBrk="1" fontAlgn="base" hangingPunct="1">
              <a:spcBef>
                <a:spcPct val="20000"/>
              </a:spcBef>
              <a:spcAft>
                <a:spcPct val="0"/>
              </a:spcAft>
              <a:buClr>
                <a:schemeClr val="hlink"/>
              </a:buClr>
              <a:buSzPct val="65000"/>
              <a:buFont typeface="Wingdings" pitchFamily="2" charset="2"/>
              <a:buChar char="n"/>
              <a:defRPr sz="2000" b="1">
                <a:solidFill>
                  <a:srgbClr val="000066"/>
                </a:solidFill>
                <a:effectLst>
                  <a:outerShdw blurRad="38100" dist="38100" dir="2700000" algn="tl">
                    <a:srgbClr val="000000"/>
                  </a:outerShdw>
                </a:effectLst>
                <a:latin typeface="+mn-lt"/>
              </a:defRPr>
            </a:lvl7pPr>
            <a:lvl8pPr marL="3429000" indent="-228600" algn="l" rtl="0" eaLnBrk="1" fontAlgn="base" hangingPunct="1">
              <a:spcBef>
                <a:spcPct val="20000"/>
              </a:spcBef>
              <a:spcAft>
                <a:spcPct val="0"/>
              </a:spcAft>
              <a:buClr>
                <a:schemeClr val="hlink"/>
              </a:buClr>
              <a:buSzPct val="65000"/>
              <a:buFont typeface="Wingdings" pitchFamily="2" charset="2"/>
              <a:buChar char="n"/>
              <a:defRPr sz="2000" b="1">
                <a:solidFill>
                  <a:srgbClr val="000066"/>
                </a:solidFill>
                <a:effectLst>
                  <a:outerShdw blurRad="38100" dist="38100" dir="2700000" algn="tl">
                    <a:srgbClr val="000000"/>
                  </a:outerShdw>
                </a:effectLst>
                <a:latin typeface="+mn-lt"/>
              </a:defRPr>
            </a:lvl8pPr>
            <a:lvl9pPr marL="3886200" indent="-228600" algn="l" rtl="0" eaLnBrk="1" fontAlgn="base" hangingPunct="1">
              <a:spcBef>
                <a:spcPct val="20000"/>
              </a:spcBef>
              <a:spcAft>
                <a:spcPct val="0"/>
              </a:spcAft>
              <a:buClr>
                <a:schemeClr val="hlink"/>
              </a:buClr>
              <a:buSzPct val="65000"/>
              <a:buFont typeface="Wingdings" pitchFamily="2" charset="2"/>
              <a:buChar char="n"/>
              <a:defRPr sz="2000" b="1">
                <a:solidFill>
                  <a:srgbClr val="000066"/>
                </a:solidFill>
                <a:effectLst>
                  <a:outerShdw blurRad="38100" dist="38100" dir="2700000" algn="tl">
                    <a:srgbClr val="000000"/>
                  </a:outerShdw>
                </a:effectLst>
                <a:latin typeface="+mn-lt"/>
              </a:defRPr>
            </a:lvl9pPr>
          </a:lstStyle>
          <a:p>
            <a:r>
              <a:rPr lang="en-US" sz="1800" dirty="0" smtClean="0">
                <a:effectLst/>
                <a:latin typeface="Arial" panose="020B0604020202020204" pitchFamily="34" charset="0"/>
                <a:cs typeface="Arial" panose="020B0604020202020204" pitchFamily="34" charset="0"/>
              </a:rPr>
              <a:t>Students must schedule tests in STARS (Student Testing and Accommodation Request System)</a:t>
            </a:r>
          </a:p>
          <a:p>
            <a:r>
              <a:rPr lang="en-US" sz="1800" dirty="0" smtClean="0">
                <a:effectLst/>
                <a:latin typeface="Arial" panose="020B0604020202020204" pitchFamily="34" charset="0"/>
                <a:cs typeface="Arial" panose="020B0604020202020204" pitchFamily="34" charset="0"/>
              </a:rPr>
              <a:t>Requests should be completed at least 4 business days before the desired test day.</a:t>
            </a:r>
          </a:p>
          <a:p>
            <a:pPr lvl="1"/>
            <a:endParaRPr lang="en-US" sz="1400" b="0" kern="0" dirty="0" smtClean="0">
              <a:effectLst/>
              <a:latin typeface="Arial" panose="020B0604020202020204" pitchFamily="34" charset="0"/>
              <a:cs typeface="Arial" panose="020B0604020202020204" pitchFamily="34" charset="0"/>
            </a:endParaRPr>
          </a:p>
          <a:p>
            <a:pPr lvl="2"/>
            <a:endParaRPr lang="en-US" sz="600" b="0" kern="0" dirty="0" smtClean="0">
              <a:effectLst/>
              <a:latin typeface="Arial" panose="020B0604020202020204" pitchFamily="34" charset="0"/>
              <a:cs typeface="Arial" panose="020B0604020202020204" pitchFamily="34" charset="0"/>
            </a:endParaRPr>
          </a:p>
          <a:p>
            <a:endParaRPr lang="en-US" sz="1400" b="0" kern="0" dirty="0" smtClean="0">
              <a:effectLst/>
              <a:latin typeface="Arial" panose="020B0604020202020204" pitchFamily="34" charset="0"/>
              <a:cs typeface="Arial" panose="020B0604020202020204" pitchFamily="34" charset="0"/>
            </a:endParaRPr>
          </a:p>
          <a:p>
            <a:endParaRPr lang="en-US" sz="1400" b="0" kern="0" dirty="0">
              <a:effectLst/>
              <a:latin typeface="Arial" panose="020B0604020202020204" pitchFamily="34" charset="0"/>
              <a:cs typeface="Arial" panose="020B0604020202020204" pitchFamily="34" charset="0"/>
            </a:endParaRP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57400" y="2590800"/>
            <a:ext cx="5295900" cy="38559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089875799"/>
      </p:ext>
    </p:extLst>
  </p:cSld>
  <p:clrMapOvr>
    <a:masterClrMapping/>
  </p:clrMapOvr>
  <p:transition advTm="0">
    <p:diamon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7500" y="312003"/>
            <a:ext cx="8637588" cy="830997"/>
          </a:xfrm>
        </p:spPr>
        <p:txBody>
          <a:bodyPr>
            <a:noAutofit/>
          </a:bodyPr>
          <a:lstStyle/>
          <a:p>
            <a:r>
              <a:rPr lang="en-US" sz="3600" dirty="0" smtClean="0">
                <a:effectLst/>
              </a:rPr>
              <a:t>Guidelines for Scheduling Tests</a:t>
            </a:r>
            <a:endParaRPr lang="en-US" sz="3600" dirty="0">
              <a:effectLst/>
            </a:endParaRPr>
          </a:p>
        </p:txBody>
      </p:sp>
      <p:sp>
        <p:nvSpPr>
          <p:cNvPr id="4" name="Text Placeholder 3"/>
          <p:cNvSpPr txBox="1">
            <a:spLocks/>
          </p:cNvSpPr>
          <p:nvPr/>
        </p:nvSpPr>
        <p:spPr bwMode="auto">
          <a:xfrm>
            <a:off x="304800" y="1295400"/>
            <a:ext cx="8229600" cy="5410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rgbClr val="CCFF33"/>
              </a:buClr>
              <a:buSzPct val="70000"/>
              <a:buFont typeface="Wingdings" pitchFamily="2" charset="2"/>
              <a:buChar char="n"/>
              <a:defRPr sz="3200" b="1">
                <a:solidFill>
                  <a:srgbClr val="000066"/>
                </a:solidFill>
                <a:effectLst>
                  <a:outerShdw blurRad="38100" dist="38100" dir="2700000" algn="tl">
                    <a:srgbClr val="000000"/>
                  </a:outerShdw>
                </a:effectLst>
                <a:latin typeface="+mn-lt"/>
                <a:ea typeface="+mn-ea"/>
                <a:cs typeface="+mn-cs"/>
              </a:defRPr>
            </a:lvl1pPr>
            <a:lvl2pPr marL="742950" indent="-285750" algn="l" rtl="0" eaLnBrk="1" fontAlgn="base" hangingPunct="1">
              <a:spcBef>
                <a:spcPct val="20000"/>
              </a:spcBef>
              <a:spcAft>
                <a:spcPct val="0"/>
              </a:spcAft>
              <a:buClr>
                <a:schemeClr val="accent2"/>
              </a:buClr>
              <a:buSzPct val="65000"/>
              <a:buFont typeface="Wingdings" pitchFamily="2" charset="2"/>
              <a:buChar char="n"/>
              <a:defRPr sz="2800">
                <a:solidFill>
                  <a:srgbClr val="000066"/>
                </a:solidFill>
                <a:effectLst>
                  <a:outerShdw blurRad="38100" dist="38100" dir="2700000" algn="tl">
                    <a:srgbClr val="000000"/>
                  </a:outerShdw>
                </a:effectLst>
                <a:latin typeface="+mn-lt"/>
              </a:defRPr>
            </a:lvl2pPr>
            <a:lvl3pPr marL="1143000" indent="-228600" algn="l" rtl="0" eaLnBrk="1" fontAlgn="base" hangingPunct="1">
              <a:spcBef>
                <a:spcPct val="20000"/>
              </a:spcBef>
              <a:spcAft>
                <a:spcPct val="0"/>
              </a:spcAft>
              <a:buClr>
                <a:srgbClr val="0099CC"/>
              </a:buClr>
              <a:buSzPct val="65000"/>
              <a:buFont typeface="Wingdings" pitchFamily="2" charset="2"/>
              <a:buChar char="n"/>
              <a:defRPr sz="2400" b="1">
                <a:solidFill>
                  <a:srgbClr val="000066"/>
                </a:solidFill>
                <a:effectLst>
                  <a:outerShdw blurRad="38100" dist="38100" dir="2700000" algn="tl">
                    <a:srgbClr val="000000"/>
                  </a:outerShdw>
                </a:effectLst>
                <a:latin typeface="+mn-lt"/>
              </a:defRPr>
            </a:lvl3pPr>
            <a:lvl4pPr marL="1600200" indent="-228600" algn="l" rtl="0" eaLnBrk="1" fontAlgn="base" hangingPunct="1">
              <a:spcBef>
                <a:spcPct val="20000"/>
              </a:spcBef>
              <a:spcAft>
                <a:spcPct val="0"/>
              </a:spcAft>
              <a:buClr>
                <a:schemeClr val="tx2"/>
              </a:buClr>
              <a:buSzPct val="75000"/>
              <a:buFont typeface="Wingdings" pitchFamily="2" charset="2"/>
              <a:buChar char="n"/>
              <a:defRPr sz="2000" b="1">
                <a:solidFill>
                  <a:srgbClr val="000066"/>
                </a:solidFill>
                <a:effectLst>
                  <a:outerShdw blurRad="38100" dist="38100" dir="2700000" algn="tl">
                    <a:srgbClr val="000000"/>
                  </a:outerShdw>
                </a:effectLst>
                <a:latin typeface="+mn-lt"/>
              </a:defRPr>
            </a:lvl4pPr>
            <a:lvl5pPr marL="2057400" indent="-228600" algn="l" rtl="0" eaLnBrk="1" fontAlgn="base" hangingPunct="1">
              <a:spcBef>
                <a:spcPct val="20000"/>
              </a:spcBef>
              <a:spcAft>
                <a:spcPct val="0"/>
              </a:spcAft>
              <a:buClr>
                <a:schemeClr val="hlink"/>
              </a:buClr>
              <a:buSzPct val="65000"/>
              <a:buFont typeface="Wingdings" pitchFamily="2" charset="2"/>
              <a:buChar char="n"/>
              <a:defRPr sz="2000" b="1">
                <a:solidFill>
                  <a:srgbClr val="000066"/>
                </a:solidFill>
                <a:effectLst>
                  <a:outerShdw blurRad="38100" dist="38100" dir="2700000" algn="tl">
                    <a:srgbClr val="000000"/>
                  </a:outerShdw>
                </a:effectLst>
                <a:latin typeface="+mn-lt"/>
              </a:defRPr>
            </a:lvl5pPr>
            <a:lvl6pPr marL="2514600" indent="-228600" algn="l" rtl="0" eaLnBrk="1" fontAlgn="base" hangingPunct="1">
              <a:spcBef>
                <a:spcPct val="20000"/>
              </a:spcBef>
              <a:spcAft>
                <a:spcPct val="0"/>
              </a:spcAft>
              <a:buClr>
                <a:schemeClr val="hlink"/>
              </a:buClr>
              <a:buSzPct val="65000"/>
              <a:buFont typeface="Wingdings" pitchFamily="2" charset="2"/>
              <a:buChar char="n"/>
              <a:defRPr sz="2000" b="1">
                <a:solidFill>
                  <a:srgbClr val="000066"/>
                </a:solidFill>
                <a:effectLst>
                  <a:outerShdw blurRad="38100" dist="38100" dir="2700000" algn="tl">
                    <a:srgbClr val="000000"/>
                  </a:outerShdw>
                </a:effectLst>
                <a:latin typeface="+mn-lt"/>
              </a:defRPr>
            </a:lvl6pPr>
            <a:lvl7pPr marL="2971800" indent="-228600" algn="l" rtl="0" eaLnBrk="1" fontAlgn="base" hangingPunct="1">
              <a:spcBef>
                <a:spcPct val="20000"/>
              </a:spcBef>
              <a:spcAft>
                <a:spcPct val="0"/>
              </a:spcAft>
              <a:buClr>
                <a:schemeClr val="hlink"/>
              </a:buClr>
              <a:buSzPct val="65000"/>
              <a:buFont typeface="Wingdings" pitchFamily="2" charset="2"/>
              <a:buChar char="n"/>
              <a:defRPr sz="2000" b="1">
                <a:solidFill>
                  <a:srgbClr val="000066"/>
                </a:solidFill>
                <a:effectLst>
                  <a:outerShdw blurRad="38100" dist="38100" dir="2700000" algn="tl">
                    <a:srgbClr val="000000"/>
                  </a:outerShdw>
                </a:effectLst>
                <a:latin typeface="+mn-lt"/>
              </a:defRPr>
            </a:lvl7pPr>
            <a:lvl8pPr marL="3429000" indent="-228600" algn="l" rtl="0" eaLnBrk="1" fontAlgn="base" hangingPunct="1">
              <a:spcBef>
                <a:spcPct val="20000"/>
              </a:spcBef>
              <a:spcAft>
                <a:spcPct val="0"/>
              </a:spcAft>
              <a:buClr>
                <a:schemeClr val="hlink"/>
              </a:buClr>
              <a:buSzPct val="65000"/>
              <a:buFont typeface="Wingdings" pitchFamily="2" charset="2"/>
              <a:buChar char="n"/>
              <a:defRPr sz="2000" b="1">
                <a:solidFill>
                  <a:srgbClr val="000066"/>
                </a:solidFill>
                <a:effectLst>
                  <a:outerShdw blurRad="38100" dist="38100" dir="2700000" algn="tl">
                    <a:srgbClr val="000000"/>
                  </a:outerShdw>
                </a:effectLst>
                <a:latin typeface="+mn-lt"/>
              </a:defRPr>
            </a:lvl8pPr>
            <a:lvl9pPr marL="3886200" indent="-228600" algn="l" rtl="0" eaLnBrk="1" fontAlgn="base" hangingPunct="1">
              <a:spcBef>
                <a:spcPct val="20000"/>
              </a:spcBef>
              <a:spcAft>
                <a:spcPct val="0"/>
              </a:spcAft>
              <a:buClr>
                <a:schemeClr val="hlink"/>
              </a:buClr>
              <a:buSzPct val="65000"/>
              <a:buFont typeface="Wingdings" pitchFamily="2" charset="2"/>
              <a:buChar char="n"/>
              <a:defRPr sz="2000" b="1">
                <a:solidFill>
                  <a:srgbClr val="000066"/>
                </a:solidFill>
                <a:effectLst>
                  <a:outerShdw blurRad="38100" dist="38100" dir="2700000" algn="tl">
                    <a:srgbClr val="000000"/>
                  </a:outerShdw>
                </a:effectLst>
                <a:latin typeface="+mn-lt"/>
              </a:defRPr>
            </a:lvl9pPr>
          </a:lstStyle>
          <a:p>
            <a:r>
              <a:rPr lang="en-US" sz="2200" dirty="0" smtClean="0">
                <a:effectLst/>
                <a:latin typeface="Arial" panose="020B0604020202020204" pitchFamily="34" charset="0"/>
                <a:cs typeface="Arial" panose="020B0604020202020204" pitchFamily="34" charset="0"/>
              </a:rPr>
              <a:t>We recommend that students schedule exams on the same date/time as the rest of the class</a:t>
            </a:r>
          </a:p>
          <a:p>
            <a:r>
              <a:rPr lang="en-US" sz="2200" dirty="0" smtClean="0">
                <a:effectLst/>
                <a:latin typeface="Arial" panose="020B0604020202020204" pitchFamily="34" charset="0"/>
                <a:cs typeface="Arial" panose="020B0604020202020204" pitchFamily="34" charset="0"/>
              </a:rPr>
              <a:t>Exceptions may occur when students have back-to-back classes (additional exam time could run into the student’s next scheduled class) </a:t>
            </a:r>
          </a:p>
          <a:p>
            <a:r>
              <a:rPr lang="en-US" sz="2200" kern="0" dirty="0" smtClean="0">
                <a:effectLst/>
                <a:latin typeface="Arial" panose="020B0604020202020204" pitchFamily="34" charset="0"/>
                <a:cs typeface="Arial" panose="020B0604020202020204" pitchFamily="34" charset="0"/>
              </a:rPr>
              <a:t>Once a request is made</a:t>
            </a:r>
            <a:r>
              <a:rPr lang="en-US" sz="1800" b="0" kern="0" dirty="0" smtClean="0">
                <a:effectLst/>
                <a:latin typeface="Arial" panose="020B0604020202020204" pitchFamily="34" charset="0"/>
                <a:cs typeface="Arial" panose="020B0604020202020204" pitchFamily="34" charset="0"/>
              </a:rPr>
              <a:t>:</a:t>
            </a:r>
          </a:p>
          <a:p>
            <a:pPr lvl="1"/>
            <a:r>
              <a:rPr lang="en-US" sz="2000" kern="0" dirty="0" smtClean="0">
                <a:effectLst/>
                <a:latin typeface="Arial" panose="020B0604020202020204" pitchFamily="34" charset="0"/>
                <a:cs typeface="Arial" panose="020B0604020202020204" pitchFamily="34" charset="0"/>
              </a:rPr>
              <a:t>Appropriate testing location receives notification and reserves a room for the student.</a:t>
            </a:r>
          </a:p>
          <a:p>
            <a:pPr lvl="1"/>
            <a:r>
              <a:rPr lang="en-US" sz="2000" kern="0" dirty="0" smtClean="0">
                <a:effectLst/>
                <a:latin typeface="Arial" panose="020B0604020202020204" pitchFamily="34" charset="0"/>
                <a:cs typeface="Arial" panose="020B0604020202020204" pitchFamily="34" charset="0"/>
              </a:rPr>
              <a:t>The professor receives an email notification request to send exam and proctor sheet to the appropriate testing location.</a:t>
            </a:r>
          </a:p>
          <a:p>
            <a:pPr lvl="1"/>
            <a:r>
              <a:rPr lang="en-US" sz="2000" kern="0" dirty="0" smtClean="0">
                <a:effectLst/>
                <a:latin typeface="Arial" panose="020B0604020202020204" pitchFamily="34" charset="0"/>
                <a:cs typeface="Arial" panose="020B0604020202020204" pitchFamily="34" charset="0"/>
              </a:rPr>
              <a:t>The professor should contact the student if the requested date and time are not acceptable.</a:t>
            </a:r>
          </a:p>
          <a:p>
            <a:r>
              <a:rPr lang="en-US" sz="2200" kern="0" dirty="0" smtClean="0">
                <a:effectLst/>
                <a:latin typeface="Arial" panose="020B0604020202020204" pitchFamily="34" charset="0"/>
                <a:cs typeface="Arial" panose="020B0604020202020204" pitchFamily="34" charset="0"/>
              </a:rPr>
              <a:t>Finals/Midterms are high volume times and requests should be made further in advance</a:t>
            </a:r>
          </a:p>
          <a:p>
            <a:pPr lvl="1"/>
            <a:endParaRPr lang="en-US" sz="1400" b="0" kern="0" dirty="0">
              <a:effectLst/>
              <a:latin typeface="Arial" panose="020B0604020202020204" pitchFamily="34" charset="0"/>
              <a:cs typeface="Arial" panose="020B0604020202020204" pitchFamily="34" charset="0"/>
            </a:endParaRPr>
          </a:p>
          <a:p>
            <a:pPr marL="0" indent="0">
              <a:buNone/>
            </a:pPr>
            <a:endParaRPr lang="en-US" sz="1400" kern="0" dirty="0" smtClean="0">
              <a:effectLst/>
              <a:latin typeface="Arial" panose="020B0604020202020204" pitchFamily="34" charset="0"/>
              <a:cs typeface="Arial" panose="020B0604020202020204" pitchFamily="34" charset="0"/>
            </a:endParaRPr>
          </a:p>
          <a:p>
            <a:pPr lvl="2"/>
            <a:endParaRPr lang="en-US" sz="600" b="0" kern="0" dirty="0" smtClean="0">
              <a:effectLst/>
              <a:latin typeface="Arial" panose="020B0604020202020204" pitchFamily="34" charset="0"/>
              <a:cs typeface="Arial" panose="020B0604020202020204" pitchFamily="34" charset="0"/>
            </a:endParaRPr>
          </a:p>
          <a:p>
            <a:endParaRPr lang="en-US" sz="1400" b="0" kern="0" dirty="0" smtClean="0">
              <a:effectLst/>
              <a:latin typeface="Arial" panose="020B0604020202020204" pitchFamily="34" charset="0"/>
              <a:cs typeface="Arial" panose="020B0604020202020204" pitchFamily="34" charset="0"/>
            </a:endParaRPr>
          </a:p>
          <a:p>
            <a:endParaRPr lang="en-US" sz="1400" b="0" kern="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89875799"/>
      </p:ext>
    </p:extLst>
  </p:cSld>
  <p:clrMapOvr>
    <a:masterClrMapping/>
  </p:clrMapOvr>
  <p:transition advTm="0">
    <p:diamon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7500" y="312003"/>
            <a:ext cx="8637588" cy="830997"/>
          </a:xfrm>
        </p:spPr>
        <p:txBody>
          <a:bodyPr>
            <a:noAutofit/>
          </a:bodyPr>
          <a:lstStyle/>
          <a:p>
            <a:r>
              <a:rPr lang="en-US" sz="3600" dirty="0" smtClean="0">
                <a:effectLst/>
              </a:rPr>
              <a:t>Guidelines for Scheduling Tests</a:t>
            </a:r>
            <a:endParaRPr lang="en-US" sz="3600" dirty="0">
              <a:effectLst/>
            </a:endParaRPr>
          </a:p>
        </p:txBody>
      </p:sp>
      <p:sp>
        <p:nvSpPr>
          <p:cNvPr id="4" name="Text Placeholder 3"/>
          <p:cNvSpPr txBox="1">
            <a:spLocks/>
          </p:cNvSpPr>
          <p:nvPr/>
        </p:nvSpPr>
        <p:spPr bwMode="auto">
          <a:xfrm>
            <a:off x="304800" y="1219200"/>
            <a:ext cx="8534400" cy="5410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rgbClr val="CCFF33"/>
              </a:buClr>
              <a:buSzPct val="70000"/>
              <a:buFont typeface="Wingdings" pitchFamily="2" charset="2"/>
              <a:buChar char="n"/>
              <a:defRPr sz="3200" b="1">
                <a:solidFill>
                  <a:srgbClr val="000066"/>
                </a:solidFill>
                <a:effectLst>
                  <a:outerShdw blurRad="38100" dist="38100" dir="2700000" algn="tl">
                    <a:srgbClr val="000000"/>
                  </a:outerShdw>
                </a:effectLst>
                <a:latin typeface="+mn-lt"/>
                <a:ea typeface="+mn-ea"/>
                <a:cs typeface="+mn-cs"/>
              </a:defRPr>
            </a:lvl1pPr>
            <a:lvl2pPr marL="742950" indent="-285750" algn="l" rtl="0" eaLnBrk="1" fontAlgn="base" hangingPunct="1">
              <a:spcBef>
                <a:spcPct val="20000"/>
              </a:spcBef>
              <a:spcAft>
                <a:spcPct val="0"/>
              </a:spcAft>
              <a:buClr>
                <a:schemeClr val="accent2"/>
              </a:buClr>
              <a:buSzPct val="65000"/>
              <a:buFont typeface="Wingdings" pitchFamily="2" charset="2"/>
              <a:buChar char="n"/>
              <a:defRPr sz="2800">
                <a:solidFill>
                  <a:srgbClr val="000066"/>
                </a:solidFill>
                <a:effectLst>
                  <a:outerShdw blurRad="38100" dist="38100" dir="2700000" algn="tl">
                    <a:srgbClr val="000000"/>
                  </a:outerShdw>
                </a:effectLst>
                <a:latin typeface="+mn-lt"/>
              </a:defRPr>
            </a:lvl2pPr>
            <a:lvl3pPr marL="1143000" indent="-228600" algn="l" rtl="0" eaLnBrk="1" fontAlgn="base" hangingPunct="1">
              <a:spcBef>
                <a:spcPct val="20000"/>
              </a:spcBef>
              <a:spcAft>
                <a:spcPct val="0"/>
              </a:spcAft>
              <a:buClr>
                <a:srgbClr val="0099CC"/>
              </a:buClr>
              <a:buSzPct val="65000"/>
              <a:buFont typeface="Wingdings" pitchFamily="2" charset="2"/>
              <a:buChar char="n"/>
              <a:defRPr sz="2400" b="1">
                <a:solidFill>
                  <a:srgbClr val="000066"/>
                </a:solidFill>
                <a:effectLst>
                  <a:outerShdw blurRad="38100" dist="38100" dir="2700000" algn="tl">
                    <a:srgbClr val="000000"/>
                  </a:outerShdw>
                </a:effectLst>
                <a:latin typeface="+mn-lt"/>
              </a:defRPr>
            </a:lvl3pPr>
            <a:lvl4pPr marL="1600200" indent="-228600" algn="l" rtl="0" eaLnBrk="1" fontAlgn="base" hangingPunct="1">
              <a:spcBef>
                <a:spcPct val="20000"/>
              </a:spcBef>
              <a:spcAft>
                <a:spcPct val="0"/>
              </a:spcAft>
              <a:buClr>
                <a:schemeClr val="tx2"/>
              </a:buClr>
              <a:buSzPct val="75000"/>
              <a:buFont typeface="Wingdings" pitchFamily="2" charset="2"/>
              <a:buChar char="n"/>
              <a:defRPr sz="2000" b="1">
                <a:solidFill>
                  <a:srgbClr val="000066"/>
                </a:solidFill>
                <a:effectLst>
                  <a:outerShdw blurRad="38100" dist="38100" dir="2700000" algn="tl">
                    <a:srgbClr val="000000"/>
                  </a:outerShdw>
                </a:effectLst>
                <a:latin typeface="+mn-lt"/>
              </a:defRPr>
            </a:lvl4pPr>
            <a:lvl5pPr marL="2057400" indent="-228600" algn="l" rtl="0" eaLnBrk="1" fontAlgn="base" hangingPunct="1">
              <a:spcBef>
                <a:spcPct val="20000"/>
              </a:spcBef>
              <a:spcAft>
                <a:spcPct val="0"/>
              </a:spcAft>
              <a:buClr>
                <a:schemeClr val="hlink"/>
              </a:buClr>
              <a:buSzPct val="65000"/>
              <a:buFont typeface="Wingdings" pitchFamily="2" charset="2"/>
              <a:buChar char="n"/>
              <a:defRPr sz="2000" b="1">
                <a:solidFill>
                  <a:srgbClr val="000066"/>
                </a:solidFill>
                <a:effectLst>
                  <a:outerShdw blurRad="38100" dist="38100" dir="2700000" algn="tl">
                    <a:srgbClr val="000000"/>
                  </a:outerShdw>
                </a:effectLst>
                <a:latin typeface="+mn-lt"/>
              </a:defRPr>
            </a:lvl5pPr>
            <a:lvl6pPr marL="2514600" indent="-228600" algn="l" rtl="0" eaLnBrk="1" fontAlgn="base" hangingPunct="1">
              <a:spcBef>
                <a:spcPct val="20000"/>
              </a:spcBef>
              <a:spcAft>
                <a:spcPct val="0"/>
              </a:spcAft>
              <a:buClr>
                <a:schemeClr val="hlink"/>
              </a:buClr>
              <a:buSzPct val="65000"/>
              <a:buFont typeface="Wingdings" pitchFamily="2" charset="2"/>
              <a:buChar char="n"/>
              <a:defRPr sz="2000" b="1">
                <a:solidFill>
                  <a:srgbClr val="000066"/>
                </a:solidFill>
                <a:effectLst>
                  <a:outerShdw blurRad="38100" dist="38100" dir="2700000" algn="tl">
                    <a:srgbClr val="000000"/>
                  </a:outerShdw>
                </a:effectLst>
                <a:latin typeface="+mn-lt"/>
              </a:defRPr>
            </a:lvl6pPr>
            <a:lvl7pPr marL="2971800" indent="-228600" algn="l" rtl="0" eaLnBrk="1" fontAlgn="base" hangingPunct="1">
              <a:spcBef>
                <a:spcPct val="20000"/>
              </a:spcBef>
              <a:spcAft>
                <a:spcPct val="0"/>
              </a:spcAft>
              <a:buClr>
                <a:schemeClr val="hlink"/>
              </a:buClr>
              <a:buSzPct val="65000"/>
              <a:buFont typeface="Wingdings" pitchFamily="2" charset="2"/>
              <a:buChar char="n"/>
              <a:defRPr sz="2000" b="1">
                <a:solidFill>
                  <a:srgbClr val="000066"/>
                </a:solidFill>
                <a:effectLst>
                  <a:outerShdw blurRad="38100" dist="38100" dir="2700000" algn="tl">
                    <a:srgbClr val="000000"/>
                  </a:outerShdw>
                </a:effectLst>
                <a:latin typeface="+mn-lt"/>
              </a:defRPr>
            </a:lvl7pPr>
            <a:lvl8pPr marL="3429000" indent="-228600" algn="l" rtl="0" eaLnBrk="1" fontAlgn="base" hangingPunct="1">
              <a:spcBef>
                <a:spcPct val="20000"/>
              </a:spcBef>
              <a:spcAft>
                <a:spcPct val="0"/>
              </a:spcAft>
              <a:buClr>
                <a:schemeClr val="hlink"/>
              </a:buClr>
              <a:buSzPct val="65000"/>
              <a:buFont typeface="Wingdings" pitchFamily="2" charset="2"/>
              <a:buChar char="n"/>
              <a:defRPr sz="2000" b="1">
                <a:solidFill>
                  <a:srgbClr val="000066"/>
                </a:solidFill>
                <a:effectLst>
                  <a:outerShdw blurRad="38100" dist="38100" dir="2700000" algn="tl">
                    <a:srgbClr val="000000"/>
                  </a:outerShdw>
                </a:effectLst>
                <a:latin typeface="+mn-lt"/>
              </a:defRPr>
            </a:lvl8pPr>
            <a:lvl9pPr marL="3886200" indent="-228600" algn="l" rtl="0" eaLnBrk="1" fontAlgn="base" hangingPunct="1">
              <a:spcBef>
                <a:spcPct val="20000"/>
              </a:spcBef>
              <a:spcAft>
                <a:spcPct val="0"/>
              </a:spcAft>
              <a:buClr>
                <a:schemeClr val="hlink"/>
              </a:buClr>
              <a:buSzPct val="65000"/>
              <a:buFont typeface="Wingdings" pitchFamily="2" charset="2"/>
              <a:buChar char="n"/>
              <a:defRPr sz="2000" b="1">
                <a:solidFill>
                  <a:srgbClr val="000066"/>
                </a:solidFill>
                <a:effectLst>
                  <a:outerShdw blurRad="38100" dist="38100" dir="2700000" algn="tl">
                    <a:srgbClr val="000000"/>
                  </a:outerShdw>
                </a:effectLst>
                <a:latin typeface="+mn-lt"/>
              </a:defRPr>
            </a:lvl9pPr>
          </a:lstStyle>
          <a:p>
            <a:pPr marL="0" indent="0">
              <a:buNone/>
            </a:pPr>
            <a:r>
              <a:rPr lang="en-US" sz="2000" kern="0" dirty="0" smtClean="0">
                <a:solidFill>
                  <a:srgbClr val="002060"/>
                </a:solidFill>
                <a:effectLst/>
                <a:latin typeface="Arial" panose="020B0604020202020204" pitchFamily="34" charset="0"/>
                <a:cs typeface="Arial" panose="020B0604020202020204" pitchFamily="34" charset="0"/>
              </a:rPr>
              <a:t>Professor receives a notification email once a student submits a test request: </a:t>
            </a:r>
          </a:p>
          <a:p>
            <a:pPr lvl="2"/>
            <a:endParaRPr lang="en-US" sz="600" b="0" kern="0" dirty="0" smtClean="0">
              <a:effectLst/>
              <a:latin typeface="Arial" panose="020B0604020202020204" pitchFamily="34" charset="0"/>
              <a:cs typeface="Arial" panose="020B0604020202020204" pitchFamily="34" charset="0"/>
            </a:endParaRPr>
          </a:p>
          <a:p>
            <a:endParaRPr lang="en-US" sz="1400" b="0" kern="0" dirty="0" smtClean="0">
              <a:effectLst/>
              <a:latin typeface="Arial" panose="020B0604020202020204" pitchFamily="34" charset="0"/>
              <a:cs typeface="Arial" panose="020B0604020202020204" pitchFamily="34" charset="0"/>
            </a:endParaRPr>
          </a:p>
          <a:p>
            <a:endParaRPr lang="en-US" sz="1400" b="0" kern="0" dirty="0">
              <a:effectLst/>
              <a:latin typeface="Arial" panose="020B0604020202020204" pitchFamily="34" charset="0"/>
              <a:cs typeface="Arial" panose="020B0604020202020204" pitchFamily="34" charset="0"/>
            </a:endParaRP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95500" y="1790496"/>
            <a:ext cx="4953000" cy="494641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Oval 2"/>
          <p:cNvSpPr/>
          <p:nvPr/>
        </p:nvSpPr>
        <p:spPr bwMode="auto">
          <a:xfrm>
            <a:off x="4561367" y="2133600"/>
            <a:ext cx="2324100" cy="457200"/>
          </a:xfrm>
          <a:prstGeom prst="ellipse">
            <a:avLst/>
          </a:prstGeom>
          <a:noFill/>
          <a:ln w="19050" cap="flat" cmpd="sng" algn="ctr">
            <a:solidFill>
              <a:srgbClr val="FF0000"/>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Black" pitchFamily="34" charset="0"/>
              </a:rPr>
              <a:t> </a:t>
            </a:r>
          </a:p>
        </p:txBody>
      </p:sp>
      <p:cxnSp>
        <p:nvCxnSpPr>
          <p:cNvPr id="6" name="Straight Arrow Connector 5"/>
          <p:cNvCxnSpPr>
            <a:stCxn id="3" idx="3"/>
          </p:cNvCxnSpPr>
          <p:nvPr/>
        </p:nvCxnSpPr>
        <p:spPr bwMode="auto">
          <a:xfrm flipH="1">
            <a:off x="4343400" y="2523845"/>
            <a:ext cx="558324" cy="600355"/>
          </a:xfrm>
          <a:prstGeom prst="straightConnector1">
            <a:avLst/>
          </a:prstGeom>
          <a:solidFill>
            <a:schemeClr val="accent1"/>
          </a:solidFill>
          <a:ln w="9525" cap="flat" cmpd="sng" algn="ctr">
            <a:solidFill>
              <a:srgbClr val="FF0000"/>
            </a:solidFill>
            <a:prstDash val="solid"/>
            <a:round/>
            <a:headEnd type="none" w="med" len="med"/>
            <a:tailEnd type="arrow"/>
          </a:ln>
          <a:effectLst/>
        </p:spPr>
      </p:cxnSp>
      <p:sp>
        <p:nvSpPr>
          <p:cNvPr id="10" name="Oval 9"/>
          <p:cNvSpPr/>
          <p:nvPr/>
        </p:nvSpPr>
        <p:spPr bwMode="auto">
          <a:xfrm>
            <a:off x="1905000" y="3924300"/>
            <a:ext cx="1676400" cy="457200"/>
          </a:xfrm>
          <a:prstGeom prst="ellipse">
            <a:avLst/>
          </a:prstGeom>
          <a:noFill/>
          <a:ln w="19050" cap="flat" cmpd="sng" algn="ctr">
            <a:solidFill>
              <a:srgbClr val="FF0000"/>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smtClean="0">
              <a:ln>
                <a:noFill/>
              </a:ln>
              <a:solidFill>
                <a:schemeClr val="tx1"/>
              </a:solidFill>
              <a:effectLst>
                <a:outerShdw blurRad="38100" dist="38100" dir="2700000" algn="tl">
                  <a:srgbClr val="000000">
                    <a:alpha val="43137"/>
                  </a:srgbClr>
                </a:outerShdw>
              </a:effectLst>
              <a:latin typeface="Arial Black" pitchFamily="34" charset="0"/>
            </a:endParaRPr>
          </a:p>
        </p:txBody>
      </p:sp>
      <p:cxnSp>
        <p:nvCxnSpPr>
          <p:cNvPr id="11" name="Straight Arrow Connector 10"/>
          <p:cNvCxnSpPr>
            <a:stCxn id="10" idx="6"/>
          </p:cNvCxnSpPr>
          <p:nvPr/>
        </p:nvCxnSpPr>
        <p:spPr bwMode="auto">
          <a:xfrm flipV="1">
            <a:off x="3581400" y="3924301"/>
            <a:ext cx="597138" cy="228599"/>
          </a:xfrm>
          <a:prstGeom prst="straightConnector1">
            <a:avLst/>
          </a:prstGeom>
          <a:solidFill>
            <a:schemeClr val="accent1"/>
          </a:solidFill>
          <a:ln w="9525" cap="flat" cmpd="sng" algn="ctr">
            <a:solidFill>
              <a:srgbClr val="FF0000"/>
            </a:solidFill>
            <a:prstDash val="solid"/>
            <a:round/>
            <a:headEnd type="none" w="med" len="med"/>
            <a:tailEnd type="arrow"/>
          </a:ln>
          <a:effectLst/>
        </p:spPr>
      </p:cxnSp>
      <p:sp>
        <p:nvSpPr>
          <p:cNvPr id="12" name="TextBox 11"/>
          <p:cNvSpPr txBox="1"/>
          <p:nvPr/>
        </p:nvSpPr>
        <p:spPr>
          <a:xfrm>
            <a:off x="3733800" y="3062913"/>
            <a:ext cx="4262705" cy="369332"/>
          </a:xfrm>
          <a:prstGeom prst="rect">
            <a:avLst/>
          </a:prstGeom>
          <a:noFill/>
        </p:spPr>
        <p:txBody>
          <a:bodyPr wrap="none" rtlCol="0">
            <a:spAutoFit/>
          </a:bodyPr>
          <a:lstStyle/>
          <a:p>
            <a:r>
              <a:rPr lang="en-US" dirty="0" smtClean="0">
                <a:solidFill>
                  <a:srgbClr val="C00000"/>
                </a:solidFill>
                <a:latin typeface="Arial" panose="020B0604020202020204" pitchFamily="34" charset="0"/>
                <a:cs typeface="Arial" panose="020B0604020202020204" pitchFamily="34" charset="0"/>
              </a:rPr>
              <a:t>Use this link to access the proctor sheet</a:t>
            </a:r>
            <a:endParaRPr lang="en-US" dirty="0">
              <a:solidFill>
                <a:srgbClr val="C00000"/>
              </a:solidFill>
              <a:latin typeface="Arial" panose="020B0604020202020204" pitchFamily="34" charset="0"/>
              <a:cs typeface="Arial" panose="020B0604020202020204" pitchFamily="34" charset="0"/>
            </a:endParaRPr>
          </a:p>
        </p:txBody>
      </p:sp>
      <p:sp>
        <p:nvSpPr>
          <p:cNvPr id="13" name="TextBox 12"/>
          <p:cNvSpPr txBox="1"/>
          <p:nvPr/>
        </p:nvSpPr>
        <p:spPr>
          <a:xfrm>
            <a:off x="4178538" y="3708956"/>
            <a:ext cx="4745979" cy="923330"/>
          </a:xfrm>
          <a:prstGeom prst="rect">
            <a:avLst/>
          </a:prstGeom>
          <a:noFill/>
        </p:spPr>
        <p:txBody>
          <a:bodyPr wrap="none" rtlCol="0">
            <a:spAutoFit/>
          </a:bodyPr>
          <a:lstStyle/>
          <a:p>
            <a:r>
              <a:rPr lang="en-US" dirty="0" smtClean="0">
                <a:solidFill>
                  <a:srgbClr val="C00000"/>
                </a:solidFill>
                <a:latin typeface="Arial" panose="020B0604020202020204" pitchFamily="34" charset="0"/>
                <a:cs typeface="Arial" panose="020B0604020202020204" pitchFamily="34" charset="0"/>
              </a:rPr>
              <a:t>Letters in parenthesis indicate the student’s</a:t>
            </a:r>
          </a:p>
          <a:p>
            <a:r>
              <a:rPr lang="en-US" dirty="0">
                <a:solidFill>
                  <a:srgbClr val="C00000"/>
                </a:solidFill>
                <a:latin typeface="Arial" panose="020B0604020202020204" pitchFamily="34" charset="0"/>
                <a:cs typeface="Arial" panose="020B0604020202020204" pitchFamily="34" charset="0"/>
              </a:rPr>
              <a:t>t</a:t>
            </a:r>
            <a:r>
              <a:rPr lang="en-US" dirty="0" smtClean="0">
                <a:solidFill>
                  <a:srgbClr val="C00000"/>
                </a:solidFill>
                <a:latin typeface="Arial" panose="020B0604020202020204" pitchFamily="34" charset="0"/>
                <a:cs typeface="Arial" panose="020B0604020202020204" pitchFamily="34" charset="0"/>
              </a:rPr>
              <a:t>esting location.  “OA”- Office of Accessibility</a:t>
            </a:r>
          </a:p>
          <a:p>
            <a:r>
              <a:rPr lang="en-US" dirty="0" smtClean="0">
                <a:solidFill>
                  <a:srgbClr val="C00000"/>
                </a:solidFill>
                <a:latin typeface="Arial" panose="020B0604020202020204" pitchFamily="34" charset="0"/>
                <a:cs typeface="Arial" panose="020B0604020202020204" pitchFamily="34" charset="0"/>
              </a:rPr>
              <a:t>“CC”- Counseling and Testing Center</a:t>
            </a:r>
            <a:endParaRPr lang="en-US" dirty="0">
              <a:solidFill>
                <a:srgbClr val="C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89875799"/>
      </p:ext>
    </p:extLst>
  </p:cSld>
  <p:clrMapOvr>
    <a:masterClrMapping/>
  </p:clrMapOvr>
  <p:transition advTm="0">
    <p:diamond/>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7500" y="312003"/>
            <a:ext cx="8637588" cy="830997"/>
          </a:xfrm>
        </p:spPr>
        <p:txBody>
          <a:bodyPr>
            <a:noAutofit/>
          </a:bodyPr>
          <a:lstStyle/>
          <a:p>
            <a:r>
              <a:rPr lang="en-US" sz="3600" dirty="0" smtClean="0">
                <a:effectLst/>
              </a:rPr>
              <a:t>Providing Exams</a:t>
            </a:r>
            <a:endParaRPr lang="en-US" sz="3600" dirty="0">
              <a:effectLst/>
            </a:endParaRPr>
          </a:p>
        </p:txBody>
      </p:sp>
      <p:sp>
        <p:nvSpPr>
          <p:cNvPr id="4" name="Text Placeholder 3"/>
          <p:cNvSpPr txBox="1">
            <a:spLocks/>
          </p:cNvSpPr>
          <p:nvPr/>
        </p:nvSpPr>
        <p:spPr bwMode="auto">
          <a:xfrm>
            <a:off x="304800" y="1295400"/>
            <a:ext cx="8534400" cy="5334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rgbClr val="CCFF33"/>
              </a:buClr>
              <a:buSzPct val="70000"/>
              <a:buFont typeface="Wingdings" pitchFamily="2" charset="2"/>
              <a:buChar char="n"/>
              <a:defRPr sz="3200" b="1">
                <a:solidFill>
                  <a:srgbClr val="000066"/>
                </a:solidFill>
                <a:effectLst>
                  <a:outerShdw blurRad="38100" dist="38100" dir="2700000" algn="tl">
                    <a:srgbClr val="000000"/>
                  </a:outerShdw>
                </a:effectLst>
                <a:latin typeface="+mn-lt"/>
                <a:ea typeface="+mn-ea"/>
                <a:cs typeface="+mn-cs"/>
              </a:defRPr>
            </a:lvl1pPr>
            <a:lvl2pPr marL="742950" indent="-285750" algn="l" rtl="0" eaLnBrk="1" fontAlgn="base" hangingPunct="1">
              <a:spcBef>
                <a:spcPct val="20000"/>
              </a:spcBef>
              <a:spcAft>
                <a:spcPct val="0"/>
              </a:spcAft>
              <a:buClr>
                <a:schemeClr val="accent2"/>
              </a:buClr>
              <a:buSzPct val="65000"/>
              <a:buFont typeface="Wingdings" pitchFamily="2" charset="2"/>
              <a:buChar char="n"/>
              <a:defRPr sz="2800">
                <a:solidFill>
                  <a:srgbClr val="000066"/>
                </a:solidFill>
                <a:effectLst>
                  <a:outerShdw blurRad="38100" dist="38100" dir="2700000" algn="tl">
                    <a:srgbClr val="000000"/>
                  </a:outerShdw>
                </a:effectLst>
                <a:latin typeface="+mn-lt"/>
              </a:defRPr>
            </a:lvl2pPr>
            <a:lvl3pPr marL="1143000" indent="-228600" algn="l" rtl="0" eaLnBrk="1" fontAlgn="base" hangingPunct="1">
              <a:spcBef>
                <a:spcPct val="20000"/>
              </a:spcBef>
              <a:spcAft>
                <a:spcPct val="0"/>
              </a:spcAft>
              <a:buClr>
                <a:srgbClr val="0099CC"/>
              </a:buClr>
              <a:buSzPct val="65000"/>
              <a:buFont typeface="Wingdings" pitchFamily="2" charset="2"/>
              <a:buChar char="n"/>
              <a:defRPr sz="2400" b="1">
                <a:solidFill>
                  <a:srgbClr val="000066"/>
                </a:solidFill>
                <a:effectLst>
                  <a:outerShdw blurRad="38100" dist="38100" dir="2700000" algn="tl">
                    <a:srgbClr val="000000"/>
                  </a:outerShdw>
                </a:effectLst>
                <a:latin typeface="+mn-lt"/>
              </a:defRPr>
            </a:lvl3pPr>
            <a:lvl4pPr marL="1600200" indent="-228600" algn="l" rtl="0" eaLnBrk="1" fontAlgn="base" hangingPunct="1">
              <a:spcBef>
                <a:spcPct val="20000"/>
              </a:spcBef>
              <a:spcAft>
                <a:spcPct val="0"/>
              </a:spcAft>
              <a:buClr>
                <a:schemeClr val="tx2"/>
              </a:buClr>
              <a:buSzPct val="75000"/>
              <a:buFont typeface="Wingdings" pitchFamily="2" charset="2"/>
              <a:buChar char="n"/>
              <a:defRPr sz="2000" b="1">
                <a:solidFill>
                  <a:srgbClr val="000066"/>
                </a:solidFill>
                <a:effectLst>
                  <a:outerShdw blurRad="38100" dist="38100" dir="2700000" algn="tl">
                    <a:srgbClr val="000000"/>
                  </a:outerShdw>
                </a:effectLst>
                <a:latin typeface="+mn-lt"/>
              </a:defRPr>
            </a:lvl4pPr>
            <a:lvl5pPr marL="2057400" indent="-228600" algn="l" rtl="0" eaLnBrk="1" fontAlgn="base" hangingPunct="1">
              <a:spcBef>
                <a:spcPct val="20000"/>
              </a:spcBef>
              <a:spcAft>
                <a:spcPct val="0"/>
              </a:spcAft>
              <a:buClr>
                <a:schemeClr val="hlink"/>
              </a:buClr>
              <a:buSzPct val="65000"/>
              <a:buFont typeface="Wingdings" pitchFamily="2" charset="2"/>
              <a:buChar char="n"/>
              <a:defRPr sz="2000" b="1">
                <a:solidFill>
                  <a:srgbClr val="000066"/>
                </a:solidFill>
                <a:effectLst>
                  <a:outerShdw blurRad="38100" dist="38100" dir="2700000" algn="tl">
                    <a:srgbClr val="000000"/>
                  </a:outerShdw>
                </a:effectLst>
                <a:latin typeface="+mn-lt"/>
              </a:defRPr>
            </a:lvl5pPr>
            <a:lvl6pPr marL="2514600" indent="-228600" algn="l" rtl="0" eaLnBrk="1" fontAlgn="base" hangingPunct="1">
              <a:spcBef>
                <a:spcPct val="20000"/>
              </a:spcBef>
              <a:spcAft>
                <a:spcPct val="0"/>
              </a:spcAft>
              <a:buClr>
                <a:schemeClr val="hlink"/>
              </a:buClr>
              <a:buSzPct val="65000"/>
              <a:buFont typeface="Wingdings" pitchFamily="2" charset="2"/>
              <a:buChar char="n"/>
              <a:defRPr sz="2000" b="1">
                <a:solidFill>
                  <a:srgbClr val="000066"/>
                </a:solidFill>
                <a:effectLst>
                  <a:outerShdw blurRad="38100" dist="38100" dir="2700000" algn="tl">
                    <a:srgbClr val="000000"/>
                  </a:outerShdw>
                </a:effectLst>
                <a:latin typeface="+mn-lt"/>
              </a:defRPr>
            </a:lvl6pPr>
            <a:lvl7pPr marL="2971800" indent="-228600" algn="l" rtl="0" eaLnBrk="1" fontAlgn="base" hangingPunct="1">
              <a:spcBef>
                <a:spcPct val="20000"/>
              </a:spcBef>
              <a:spcAft>
                <a:spcPct val="0"/>
              </a:spcAft>
              <a:buClr>
                <a:schemeClr val="hlink"/>
              </a:buClr>
              <a:buSzPct val="65000"/>
              <a:buFont typeface="Wingdings" pitchFamily="2" charset="2"/>
              <a:buChar char="n"/>
              <a:defRPr sz="2000" b="1">
                <a:solidFill>
                  <a:srgbClr val="000066"/>
                </a:solidFill>
                <a:effectLst>
                  <a:outerShdw blurRad="38100" dist="38100" dir="2700000" algn="tl">
                    <a:srgbClr val="000000"/>
                  </a:outerShdw>
                </a:effectLst>
                <a:latin typeface="+mn-lt"/>
              </a:defRPr>
            </a:lvl7pPr>
            <a:lvl8pPr marL="3429000" indent="-228600" algn="l" rtl="0" eaLnBrk="1" fontAlgn="base" hangingPunct="1">
              <a:spcBef>
                <a:spcPct val="20000"/>
              </a:spcBef>
              <a:spcAft>
                <a:spcPct val="0"/>
              </a:spcAft>
              <a:buClr>
                <a:schemeClr val="hlink"/>
              </a:buClr>
              <a:buSzPct val="65000"/>
              <a:buFont typeface="Wingdings" pitchFamily="2" charset="2"/>
              <a:buChar char="n"/>
              <a:defRPr sz="2000" b="1">
                <a:solidFill>
                  <a:srgbClr val="000066"/>
                </a:solidFill>
                <a:effectLst>
                  <a:outerShdw blurRad="38100" dist="38100" dir="2700000" algn="tl">
                    <a:srgbClr val="000000"/>
                  </a:outerShdw>
                </a:effectLst>
                <a:latin typeface="+mn-lt"/>
              </a:defRPr>
            </a:lvl8pPr>
            <a:lvl9pPr marL="3886200" indent="-228600" algn="l" rtl="0" eaLnBrk="1" fontAlgn="base" hangingPunct="1">
              <a:spcBef>
                <a:spcPct val="20000"/>
              </a:spcBef>
              <a:spcAft>
                <a:spcPct val="0"/>
              </a:spcAft>
              <a:buClr>
                <a:schemeClr val="hlink"/>
              </a:buClr>
              <a:buSzPct val="65000"/>
              <a:buFont typeface="Wingdings" pitchFamily="2" charset="2"/>
              <a:buChar char="n"/>
              <a:defRPr sz="2000" b="1">
                <a:solidFill>
                  <a:srgbClr val="000066"/>
                </a:solidFill>
                <a:effectLst>
                  <a:outerShdw blurRad="38100" dist="38100" dir="2700000" algn="tl">
                    <a:srgbClr val="000000"/>
                  </a:outerShdw>
                </a:effectLst>
                <a:latin typeface="+mn-lt"/>
              </a:defRPr>
            </a:lvl9pPr>
          </a:lstStyle>
          <a:p>
            <a:pPr marL="0" indent="0">
              <a:buNone/>
            </a:pPr>
            <a:r>
              <a:rPr lang="en-US" sz="2000" kern="0" dirty="0" smtClean="0">
                <a:solidFill>
                  <a:srgbClr val="002060"/>
                </a:solidFill>
                <a:effectLst/>
                <a:latin typeface="Arial" panose="020B0604020202020204" pitchFamily="34" charset="0"/>
                <a:cs typeface="Arial" panose="020B0604020202020204" pitchFamily="34" charset="0"/>
              </a:rPr>
              <a:t>Professor sends test to the appropriate testing location at least 24 hours before the scheduled exam time.</a:t>
            </a:r>
          </a:p>
          <a:p>
            <a:pPr marL="0" indent="0">
              <a:buNone/>
            </a:pPr>
            <a:endParaRPr lang="en-US" sz="2000" kern="0" dirty="0">
              <a:solidFill>
                <a:srgbClr val="002060"/>
              </a:solidFill>
              <a:effectLst/>
              <a:latin typeface="Arial" panose="020B0604020202020204" pitchFamily="34" charset="0"/>
              <a:cs typeface="Arial" panose="020B0604020202020204" pitchFamily="34" charset="0"/>
            </a:endParaRPr>
          </a:p>
          <a:p>
            <a:pPr marL="0" indent="0">
              <a:buNone/>
            </a:pPr>
            <a:r>
              <a:rPr lang="en-US" sz="2000" kern="0" dirty="0" smtClean="0">
                <a:solidFill>
                  <a:srgbClr val="002060"/>
                </a:solidFill>
                <a:effectLst/>
                <a:latin typeface="Arial" panose="020B0604020202020204" pitchFamily="34" charset="0"/>
                <a:cs typeface="Arial" panose="020B0604020202020204" pitchFamily="34" charset="0"/>
              </a:rPr>
              <a:t>Acceptable methods for providing tests:</a:t>
            </a:r>
          </a:p>
          <a:p>
            <a:r>
              <a:rPr lang="en-US" sz="2000" kern="0" dirty="0" smtClean="0">
                <a:solidFill>
                  <a:srgbClr val="002060"/>
                </a:solidFill>
                <a:effectLst/>
                <a:latin typeface="Arial" panose="020B0604020202020204" pitchFamily="34" charset="0"/>
                <a:cs typeface="Arial" panose="020B0604020202020204" pitchFamily="34" charset="0"/>
              </a:rPr>
              <a:t>Hand deliver</a:t>
            </a:r>
          </a:p>
          <a:p>
            <a:r>
              <a:rPr lang="en-US" sz="2000" kern="0" dirty="0" smtClean="0">
                <a:solidFill>
                  <a:srgbClr val="002060"/>
                </a:solidFill>
                <a:effectLst/>
                <a:latin typeface="Arial" panose="020B0604020202020204" pitchFamily="34" charset="0"/>
                <a:cs typeface="Arial" panose="020B0604020202020204" pitchFamily="34" charset="0"/>
              </a:rPr>
              <a:t>Email to appropriate testing location</a:t>
            </a:r>
          </a:p>
          <a:p>
            <a:r>
              <a:rPr lang="en-US" sz="2000" kern="0" dirty="0" smtClean="0">
                <a:solidFill>
                  <a:srgbClr val="002060"/>
                </a:solidFill>
                <a:effectLst/>
                <a:latin typeface="Arial" panose="020B0604020202020204" pitchFamily="34" charset="0"/>
                <a:cs typeface="Arial" panose="020B0604020202020204" pitchFamily="34" charset="0"/>
              </a:rPr>
              <a:t>Upload to STARS via the link provided in notification email</a:t>
            </a:r>
          </a:p>
          <a:p>
            <a:endParaRPr lang="en-US" sz="2000" kern="0" dirty="0" smtClean="0">
              <a:solidFill>
                <a:srgbClr val="002060"/>
              </a:solidFill>
              <a:effectLst/>
              <a:latin typeface="Arial" panose="020B0604020202020204" pitchFamily="34" charset="0"/>
              <a:cs typeface="Arial" panose="020B0604020202020204" pitchFamily="34" charset="0"/>
            </a:endParaRPr>
          </a:p>
          <a:p>
            <a:endParaRPr lang="en-US" sz="2000" kern="0" dirty="0" smtClean="0">
              <a:solidFill>
                <a:srgbClr val="002060"/>
              </a:solidFill>
              <a:effectLst/>
              <a:latin typeface="Arial" panose="020B0604020202020204" pitchFamily="34" charset="0"/>
              <a:cs typeface="Arial" panose="020B0604020202020204" pitchFamily="34" charset="0"/>
            </a:endParaRPr>
          </a:p>
          <a:p>
            <a:pPr lvl="2"/>
            <a:endParaRPr lang="en-US" sz="600" b="0" kern="0" dirty="0" smtClean="0">
              <a:effectLst/>
              <a:latin typeface="Arial" panose="020B0604020202020204" pitchFamily="34" charset="0"/>
              <a:cs typeface="Arial" panose="020B0604020202020204" pitchFamily="34" charset="0"/>
            </a:endParaRPr>
          </a:p>
          <a:p>
            <a:endParaRPr lang="en-US" sz="1400" b="0" kern="0" dirty="0" smtClean="0">
              <a:effectLst/>
              <a:latin typeface="Arial" panose="020B0604020202020204" pitchFamily="34" charset="0"/>
              <a:cs typeface="Arial" panose="020B0604020202020204" pitchFamily="34" charset="0"/>
            </a:endParaRPr>
          </a:p>
          <a:p>
            <a:pPr marL="0" indent="0">
              <a:buNone/>
            </a:pPr>
            <a:endParaRPr lang="en-US" sz="1400" b="0" kern="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94480963"/>
      </p:ext>
    </p:extLst>
  </p:cSld>
  <p:clrMapOvr>
    <a:masterClrMapping/>
  </p:clrMapOvr>
  <p:transition advTm="0">
    <p:diamond/>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7500" y="312003"/>
            <a:ext cx="8637588" cy="830997"/>
          </a:xfrm>
        </p:spPr>
        <p:txBody>
          <a:bodyPr>
            <a:noAutofit/>
          </a:bodyPr>
          <a:lstStyle/>
          <a:p>
            <a:r>
              <a:rPr lang="en-US" sz="3600" dirty="0" smtClean="0">
                <a:effectLst/>
              </a:rPr>
              <a:t>Guidelines for Scheduling Tests</a:t>
            </a:r>
            <a:endParaRPr lang="en-US" sz="3600" dirty="0">
              <a:effectLst/>
            </a:endParaRPr>
          </a:p>
        </p:txBody>
      </p:sp>
      <p:sp>
        <p:nvSpPr>
          <p:cNvPr id="4" name="Text Placeholder 3"/>
          <p:cNvSpPr txBox="1">
            <a:spLocks/>
          </p:cNvSpPr>
          <p:nvPr/>
        </p:nvSpPr>
        <p:spPr bwMode="auto">
          <a:xfrm>
            <a:off x="304800" y="1219200"/>
            <a:ext cx="8229600" cy="5410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rgbClr val="CCFF33"/>
              </a:buClr>
              <a:buSzPct val="70000"/>
              <a:buFont typeface="Wingdings" pitchFamily="2" charset="2"/>
              <a:buChar char="n"/>
              <a:defRPr sz="3200" b="1">
                <a:solidFill>
                  <a:srgbClr val="000066"/>
                </a:solidFill>
                <a:effectLst>
                  <a:outerShdw blurRad="38100" dist="38100" dir="2700000" algn="tl">
                    <a:srgbClr val="000000"/>
                  </a:outerShdw>
                </a:effectLst>
                <a:latin typeface="+mn-lt"/>
                <a:ea typeface="+mn-ea"/>
                <a:cs typeface="+mn-cs"/>
              </a:defRPr>
            </a:lvl1pPr>
            <a:lvl2pPr marL="742950" indent="-285750" algn="l" rtl="0" eaLnBrk="1" fontAlgn="base" hangingPunct="1">
              <a:spcBef>
                <a:spcPct val="20000"/>
              </a:spcBef>
              <a:spcAft>
                <a:spcPct val="0"/>
              </a:spcAft>
              <a:buClr>
                <a:schemeClr val="accent2"/>
              </a:buClr>
              <a:buSzPct val="65000"/>
              <a:buFont typeface="Wingdings" pitchFamily="2" charset="2"/>
              <a:buChar char="n"/>
              <a:defRPr sz="2800">
                <a:solidFill>
                  <a:srgbClr val="000066"/>
                </a:solidFill>
                <a:effectLst>
                  <a:outerShdw blurRad="38100" dist="38100" dir="2700000" algn="tl">
                    <a:srgbClr val="000000"/>
                  </a:outerShdw>
                </a:effectLst>
                <a:latin typeface="+mn-lt"/>
              </a:defRPr>
            </a:lvl2pPr>
            <a:lvl3pPr marL="1143000" indent="-228600" algn="l" rtl="0" eaLnBrk="1" fontAlgn="base" hangingPunct="1">
              <a:spcBef>
                <a:spcPct val="20000"/>
              </a:spcBef>
              <a:spcAft>
                <a:spcPct val="0"/>
              </a:spcAft>
              <a:buClr>
                <a:srgbClr val="0099CC"/>
              </a:buClr>
              <a:buSzPct val="65000"/>
              <a:buFont typeface="Wingdings" pitchFamily="2" charset="2"/>
              <a:buChar char="n"/>
              <a:defRPr sz="2400" b="1">
                <a:solidFill>
                  <a:srgbClr val="000066"/>
                </a:solidFill>
                <a:effectLst>
                  <a:outerShdw blurRad="38100" dist="38100" dir="2700000" algn="tl">
                    <a:srgbClr val="000000"/>
                  </a:outerShdw>
                </a:effectLst>
                <a:latin typeface="+mn-lt"/>
              </a:defRPr>
            </a:lvl3pPr>
            <a:lvl4pPr marL="1600200" indent="-228600" algn="l" rtl="0" eaLnBrk="1" fontAlgn="base" hangingPunct="1">
              <a:spcBef>
                <a:spcPct val="20000"/>
              </a:spcBef>
              <a:spcAft>
                <a:spcPct val="0"/>
              </a:spcAft>
              <a:buClr>
                <a:schemeClr val="tx2"/>
              </a:buClr>
              <a:buSzPct val="75000"/>
              <a:buFont typeface="Wingdings" pitchFamily="2" charset="2"/>
              <a:buChar char="n"/>
              <a:defRPr sz="2000" b="1">
                <a:solidFill>
                  <a:srgbClr val="000066"/>
                </a:solidFill>
                <a:effectLst>
                  <a:outerShdw blurRad="38100" dist="38100" dir="2700000" algn="tl">
                    <a:srgbClr val="000000"/>
                  </a:outerShdw>
                </a:effectLst>
                <a:latin typeface="+mn-lt"/>
              </a:defRPr>
            </a:lvl4pPr>
            <a:lvl5pPr marL="2057400" indent="-228600" algn="l" rtl="0" eaLnBrk="1" fontAlgn="base" hangingPunct="1">
              <a:spcBef>
                <a:spcPct val="20000"/>
              </a:spcBef>
              <a:spcAft>
                <a:spcPct val="0"/>
              </a:spcAft>
              <a:buClr>
                <a:schemeClr val="hlink"/>
              </a:buClr>
              <a:buSzPct val="65000"/>
              <a:buFont typeface="Wingdings" pitchFamily="2" charset="2"/>
              <a:buChar char="n"/>
              <a:defRPr sz="2000" b="1">
                <a:solidFill>
                  <a:srgbClr val="000066"/>
                </a:solidFill>
                <a:effectLst>
                  <a:outerShdw blurRad="38100" dist="38100" dir="2700000" algn="tl">
                    <a:srgbClr val="000000"/>
                  </a:outerShdw>
                </a:effectLst>
                <a:latin typeface="+mn-lt"/>
              </a:defRPr>
            </a:lvl5pPr>
            <a:lvl6pPr marL="2514600" indent="-228600" algn="l" rtl="0" eaLnBrk="1" fontAlgn="base" hangingPunct="1">
              <a:spcBef>
                <a:spcPct val="20000"/>
              </a:spcBef>
              <a:spcAft>
                <a:spcPct val="0"/>
              </a:spcAft>
              <a:buClr>
                <a:schemeClr val="hlink"/>
              </a:buClr>
              <a:buSzPct val="65000"/>
              <a:buFont typeface="Wingdings" pitchFamily="2" charset="2"/>
              <a:buChar char="n"/>
              <a:defRPr sz="2000" b="1">
                <a:solidFill>
                  <a:srgbClr val="000066"/>
                </a:solidFill>
                <a:effectLst>
                  <a:outerShdw blurRad="38100" dist="38100" dir="2700000" algn="tl">
                    <a:srgbClr val="000000"/>
                  </a:outerShdw>
                </a:effectLst>
                <a:latin typeface="+mn-lt"/>
              </a:defRPr>
            </a:lvl6pPr>
            <a:lvl7pPr marL="2971800" indent="-228600" algn="l" rtl="0" eaLnBrk="1" fontAlgn="base" hangingPunct="1">
              <a:spcBef>
                <a:spcPct val="20000"/>
              </a:spcBef>
              <a:spcAft>
                <a:spcPct val="0"/>
              </a:spcAft>
              <a:buClr>
                <a:schemeClr val="hlink"/>
              </a:buClr>
              <a:buSzPct val="65000"/>
              <a:buFont typeface="Wingdings" pitchFamily="2" charset="2"/>
              <a:buChar char="n"/>
              <a:defRPr sz="2000" b="1">
                <a:solidFill>
                  <a:srgbClr val="000066"/>
                </a:solidFill>
                <a:effectLst>
                  <a:outerShdw blurRad="38100" dist="38100" dir="2700000" algn="tl">
                    <a:srgbClr val="000000"/>
                  </a:outerShdw>
                </a:effectLst>
                <a:latin typeface="+mn-lt"/>
              </a:defRPr>
            </a:lvl7pPr>
            <a:lvl8pPr marL="3429000" indent="-228600" algn="l" rtl="0" eaLnBrk="1" fontAlgn="base" hangingPunct="1">
              <a:spcBef>
                <a:spcPct val="20000"/>
              </a:spcBef>
              <a:spcAft>
                <a:spcPct val="0"/>
              </a:spcAft>
              <a:buClr>
                <a:schemeClr val="hlink"/>
              </a:buClr>
              <a:buSzPct val="65000"/>
              <a:buFont typeface="Wingdings" pitchFamily="2" charset="2"/>
              <a:buChar char="n"/>
              <a:defRPr sz="2000" b="1">
                <a:solidFill>
                  <a:srgbClr val="000066"/>
                </a:solidFill>
                <a:effectLst>
                  <a:outerShdw blurRad="38100" dist="38100" dir="2700000" algn="tl">
                    <a:srgbClr val="000000"/>
                  </a:outerShdw>
                </a:effectLst>
                <a:latin typeface="+mn-lt"/>
              </a:defRPr>
            </a:lvl8pPr>
            <a:lvl9pPr marL="3886200" indent="-228600" algn="l" rtl="0" eaLnBrk="1" fontAlgn="base" hangingPunct="1">
              <a:spcBef>
                <a:spcPct val="20000"/>
              </a:spcBef>
              <a:spcAft>
                <a:spcPct val="0"/>
              </a:spcAft>
              <a:buClr>
                <a:schemeClr val="hlink"/>
              </a:buClr>
              <a:buSzPct val="65000"/>
              <a:buFont typeface="Wingdings" pitchFamily="2" charset="2"/>
              <a:buChar char="n"/>
              <a:defRPr sz="2000" b="1">
                <a:solidFill>
                  <a:srgbClr val="000066"/>
                </a:solidFill>
                <a:effectLst>
                  <a:outerShdw blurRad="38100" dist="38100" dir="2700000" algn="tl">
                    <a:srgbClr val="000000"/>
                  </a:outerShdw>
                </a:effectLst>
                <a:latin typeface="+mn-lt"/>
              </a:defRPr>
            </a:lvl9pPr>
          </a:lstStyle>
          <a:p>
            <a:pPr marL="0" indent="0">
              <a:buNone/>
            </a:pPr>
            <a:r>
              <a:rPr lang="en-US" sz="2000" kern="0" dirty="0" smtClean="0">
                <a:solidFill>
                  <a:srgbClr val="002060"/>
                </a:solidFill>
                <a:effectLst/>
                <a:latin typeface="Arial" panose="020B0604020202020204" pitchFamily="34" charset="0"/>
                <a:cs typeface="Arial" panose="020B0604020202020204" pitchFamily="34" charset="0"/>
              </a:rPr>
              <a:t>Please Note: Professor will also receive email if student CANCELS or MODIFIES a test request</a:t>
            </a:r>
          </a:p>
          <a:p>
            <a:pPr lvl="2"/>
            <a:endParaRPr lang="en-US" sz="600" b="0" kern="0" dirty="0" smtClean="0">
              <a:effectLst/>
              <a:latin typeface="Arial" panose="020B0604020202020204" pitchFamily="34" charset="0"/>
              <a:cs typeface="Arial" panose="020B0604020202020204" pitchFamily="34" charset="0"/>
            </a:endParaRPr>
          </a:p>
          <a:p>
            <a:endParaRPr lang="en-US" sz="1400" b="0" kern="0" dirty="0" smtClean="0">
              <a:effectLst/>
              <a:latin typeface="Arial" panose="020B0604020202020204" pitchFamily="34" charset="0"/>
              <a:cs typeface="Arial" panose="020B0604020202020204" pitchFamily="34" charset="0"/>
            </a:endParaRPr>
          </a:p>
          <a:p>
            <a:endParaRPr lang="en-US" sz="1400" b="0" kern="0" dirty="0">
              <a:effectLst/>
              <a:latin typeface="Arial" panose="020B0604020202020204" pitchFamily="34" charset="0"/>
              <a:cs typeface="Arial" panose="020B0604020202020204" pitchFamily="34" charset="0"/>
            </a:endParaRPr>
          </a:p>
        </p:txBody>
      </p:sp>
      <p:pic>
        <p:nvPicPr>
          <p:cNvPr id="6"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b="30591"/>
          <a:stretch/>
        </p:blipFill>
        <p:spPr bwMode="auto">
          <a:xfrm>
            <a:off x="1757363" y="2004974"/>
            <a:ext cx="5405437" cy="355762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Right Arrow 6"/>
          <p:cNvSpPr/>
          <p:nvPr/>
        </p:nvSpPr>
        <p:spPr bwMode="auto">
          <a:xfrm rot="10800000">
            <a:off x="2895600" y="2743200"/>
            <a:ext cx="1066800" cy="457201"/>
          </a:xfrm>
          <a:prstGeom prst="rightArrow">
            <a:avLst/>
          </a:prstGeom>
          <a:solidFill>
            <a:srgbClr val="FF0000"/>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smtClean="0">
              <a:ln>
                <a:noFill/>
              </a:ln>
              <a:solidFill>
                <a:schemeClr val="tx1"/>
              </a:solidFill>
              <a:effectLst>
                <a:outerShdw blurRad="38100" dist="38100" dir="2700000" algn="tl">
                  <a:srgbClr val="000000">
                    <a:alpha val="43137"/>
                  </a:srgbClr>
                </a:outerShdw>
              </a:effectLst>
              <a:latin typeface="Arial Black" pitchFamily="34" charset="0"/>
            </a:endParaRPr>
          </a:p>
        </p:txBody>
      </p:sp>
    </p:spTree>
    <p:extLst>
      <p:ext uri="{BB962C8B-B14F-4D97-AF65-F5344CB8AC3E}">
        <p14:creationId xmlns:p14="http://schemas.microsoft.com/office/powerpoint/2010/main" val="1041603796"/>
      </p:ext>
    </p:extLst>
  </p:cSld>
  <p:clrMapOvr>
    <a:masterClrMapping/>
  </p:clrMapOvr>
  <p:transition advTm="0">
    <p:diamond/>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7500" y="312003"/>
            <a:ext cx="8637588" cy="830997"/>
          </a:xfrm>
        </p:spPr>
        <p:txBody>
          <a:bodyPr>
            <a:noAutofit/>
          </a:bodyPr>
          <a:lstStyle/>
          <a:p>
            <a:r>
              <a:rPr lang="en-US" sz="3600" dirty="0" smtClean="0">
                <a:effectLst/>
              </a:rPr>
              <a:t>Guidelines for Scheduling Tests</a:t>
            </a:r>
            <a:endParaRPr lang="en-US" sz="3600" dirty="0">
              <a:effectLst/>
            </a:endParaRPr>
          </a:p>
        </p:txBody>
      </p:sp>
      <p:sp>
        <p:nvSpPr>
          <p:cNvPr id="4" name="Text Placeholder 3"/>
          <p:cNvSpPr txBox="1">
            <a:spLocks/>
          </p:cNvSpPr>
          <p:nvPr/>
        </p:nvSpPr>
        <p:spPr bwMode="auto">
          <a:xfrm>
            <a:off x="381000" y="1219200"/>
            <a:ext cx="8229600" cy="5410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rgbClr val="CCFF33"/>
              </a:buClr>
              <a:buSzPct val="70000"/>
              <a:buFont typeface="Wingdings" pitchFamily="2" charset="2"/>
              <a:buChar char="n"/>
              <a:defRPr sz="3200" b="1">
                <a:solidFill>
                  <a:srgbClr val="000066"/>
                </a:solidFill>
                <a:effectLst>
                  <a:outerShdw blurRad="38100" dist="38100" dir="2700000" algn="tl">
                    <a:srgbClr val="000000"/>
                  </a:outerShdw>
                </a:effectLst>
                <a:latin typeface="+mn-lt"/>
                <a:ea typeface="+mn-ea"/>
                <a:cs typeface="+mn-cs"/>
              </a:defRPr>
            </a:lvl1pPr>
            <a:lvl2pPr marL="742950" indent="-285750" algn="l" rtl="0" eaLnBrk="1" fontAlgn="base" hangingPunct="1">
              <a:spcBef>
                <a:spcPct val="20000"/>
              </a:spcBef>
              <a:spcAft>
                <a:spcPct val="0"/>
              </a:spcAft>
              <a:buClr>
                <a:schemeClr val="accent2"/>
              </a:buClr>
              <a:buSzPct val="65000"/>
              <a:buFont typeface="Wingdings" pitchFamily="2" charset="2"/>
              <a:buChar char="n"/>
              <a:defRPr sz="2800">
                <a:solidFill>
                  <a:srgbClr val="000066"/>
                </a:solidFill>
                <a:effectLst>
                  <a:outerShdw blurRad="38100" dist="38100" dir="2700000" algn="tl">
                    <a:srgbClr val="000000"/>
                  </a:outerShdw>
                </a:effectLst>
                <a:latin typeface="+mn-lt"/>
              </a:defRPr>
            </a:lvl2pPr>
            <a:lvl3pPr marL="1143000" indent="-228600" algn="l" rtl="0" eaLnBrk="1" fontAlgn="base" hangingPunct="1">
              <a:spcBef>
                <a:spcPct val="20000"/>
              </a:spcBef>
              <a:spcAft>
                <a:spcPct val="0"/>
              </a:spcAft>
              <a:buClr>
                <a:srgbClr val="0099CC"/>
              </a:buClr>
              <a:buSzPct val="65000"/>
              <a:buFont typeface="Wingdings" pitchFamily="2" charset="2"/>
              <a:buChar char="n"/>
              <a:defRPr sz="2400" b="1">
                <a:solidFill>
                  <a:srgbClr val="000066"/>
                </a:solidFill>
                <a:effectLst>
                  <a:outerShdw blurRad="38100" dist="38100" dir="2700000" algn="tl">
                    <a:srgbClr val="000000"/>
                  </a:outerShdw>
                </a:effectLst>
                <a:latin typeface="+mn-lt"/>
              </a:defRPr>
            </a:lvl3pPr>
            <a:lvl4pPr marL="1600200" indent="-228600" algn="l" rtl="0" eaLnBrk="1" fontAlgn="base" hangingPunct="1">
              <a:spcBef>
                <a:spcPct val="20000"/>
              </a:spcBef>
              <a:spcAft>
                <a:spcPct val="0"/>
              </a:spcAft>
              <a:buClr>
                <a:schemeClr val="tx2"/>
              </a:buClr>
              <a:buSzPct val="75000"/>
              <a:buFont typeface="Wingdings" pitchFamily="2" charset="2"/>
              <a:buChar char="n"/>
              <a:defRPr sz="2000" b="1">
                <a:solidFill>
                  <a:srgbClr val="000066"/>
                </a:solidFill>
                <a:effectLst>
                  <a:outerShdw blurRad="38100" dist="38100" dir="2700000" algn="tl">
                    <a:srgbClr val="000000"/>
                  </a:outerShdw>
                </a:effectLst>
                <a:latin typeface="+mn-lt"/>
              </a:defRPr>
            </a:lvl4pPr>
            <a:lvl5pPr marL="2057400" indent="-228600" algn="l" rtl="0" eaLnBrk="1" fontAlgn="base" hangingPunct="1">
              <a:spcBef>
                <a:spcPct val="20000"/>
              </a:spcBef>
              <a:spcAft>
                <a:spcPct val="0"/>
              </a:spcAft>
              <a:buClr>
                <a:schemeClr val="hlink"/>
              </a:buClr>
              <a:buSzPct val="65000"/>
              <a:buFont typeface="Wingdings" pitchFamily="2" charset="2"/>
              <a:buChar char="n"/>
              <a:defRPr sz="2000" b="1">
                <a:solidFill>
                  <a:srgbClr val="000066"/>
                </a:solidFill>
                <a:effectLst>
                  <a:outerShdw blurRad="38100" dist="38100" dir="2700000" algn="tl">
                    <a:srgbClr val="000000"/>
                  </a:outerShdw>
                </a:effectLst>
                <a:latin typeface="+mn-lt"/>
              </a:defRPr>
            </a:lvl5pPr>
            <a:lvl6pPr marL="2514600" indent="-228600" algn="l" rtl="0" eaLnBrk="1" fontAlgn="base" hangingPunct="1">
              <a:spcBef>
                <a:spcPct val="20000"/>
              </a:spcBef>
              <a:spcAft>
                <a:spcPct val="0"/>
              </a:spcAft>
              <a:buClr>
                <a:schemeClr val="hlink"/>
              </a:buClr>
              <a:buSzPct val="65000"/>
              <a:buFont typeface="Wingdings" pitchFamily="2" charset="2"/>
              <a:buChar char="n"/>
              <a:defRPr sz="2000" b="1">
                <a:solidFill>
                  <a:srgbClr val="000066"/>
                </a:solidFill>
                <a:effectLst>
                  <a:outerShdw blurRad="38100" dist="38100" dir="2700000" algn="tl">
                    <a:srgbClr val="000000"/>
                  </a:outerShdw>
                </a:effectLst>
                <a:latin typeface="+mn-lt"/>
              </a:defRPr>
            </a:lvl6pPr>
            <a:lvl7pPr marL="2971800" indent="-228600" algn="l" rtl="0" eaLnBrk="1" fontAlgn="base" hangingPunct="1">
              <a:spcBef>
                <a:spcPct val="20000"/>
              </a:spcBef>
              <a:spcAft>
                <a:spcPct val="0"/>
              </a:spcAft>
              <a:buClr>
                <a:schemeClr val="hlink"/>
              </a:buClr>
              <a:buSzPct val="65000"/>
              <a:buFont typeface="Wingdings" pitchFamily="2" charset="2"/>
              <a:buChar char="n"/>
              <a:defRPr sz="2000" b="1">
                <a:solidFill>
                  <a:srgbClr val="000066"/>
                </a:solidFill>
                <a:effectLst>
                  <a:outerShdw blurRad="38100" dist="38100" dir="2700000" algn="tl">
                    <a:srgbClr val="000000"/>
                  </a:outerShdw>
                </a:effectLst>
                <a:latin typeface="+mn-lt"/>
              </a:defRPr>
            </a:lvl7pPr>
            <a:lvl8pPr marL="3429000" indent="-228600" algn="l" rtl="0" eaLnBrk="1" fontAlgn="base" hangingPunct="1">
              <a:spcBef>
                <a:spcPct val="20000"/>
              </a:spcBef>
              <a:spcAft>
                <a:spcPct val="0"/>
              </a:spcAft>
              <a:buClr>
                <a:schemeClr val="hlink"/>
              </a:buClr>
              <a:buSzPct val="65000"/>
              <a:buFont typeface="Wingdings" pitchFamily="2" charset="2"/>
              <a:buChar char="n"/>
              <a:defRPr sz="2000" b="1">
                <a:solidFill>
                  <a:srgbClr val="000066"/>
                </a:solidFill>
                <a:effectLst>
                  <a:outerShdw blurRad="38100" dist="38100" dir="2700000" algn="tl">
                    <a:srgbClr val="000000"/>
                  </a:outerShdw>
                </a:effectLst>
                <a:latin typeface="+mn-lt"/>
              </a:defRPr>
            </a:lvl8pPr>
            <a:lvl9pPr marL="3886200" indent="-228600" algn="l" rtl="0" eaLnBrk="1" fontAlgn="base" hangingPunct="1">
              <a:spcBef>
                <a:spcPct val="20000"/>
              </a:spcBef>
              <a:spcAft>
                <a:spcPct val="0"/>
              </a:spcAft>
              <a:buClr>
                <a:schemeClr val="hlink"/>
              </a:buClr>
              <a:buSzPct val="65000"/>
              <a:buFont typeface="Wingdings" pitchFamily="2" charset="2"/>
              <a:buChar char="n"/>
              <a:defRPr sz="2000" b="1">
                <a:solidFill>
                  <a:srgbClr val="000066"/>
                </a:solidFill>
                <a:effectLst>
                  <a:outerShdw blurRad="38100" dist="38100" dir="2700000" algn="tl">
                    <a:srgbClr val="000000"/>
                  </a:outerShdw>
                </a:effectLst>
                <a:latin typeface="+mn-lt"/>
              </a:defRPr>
            </a:lvl9pPr>
          </a:lstStyle>
          <a:p>
            <a:pPr marL="0" indent="0">
              <a:buNone/>
            </a:pPr>
            <a:r>
              <a:rPr lang="en-US" sz="1600" kern="0" dirty="0" smtClean="0">
                <a:solidFill>
                  <a:srgbClr val="002060"/>
                </a:solidFill>
                <a:effectLst/>
                <a:latin typeface="Arial" panose="020B0604020202020204" pitchFamily="34" charset="0"/>
                <a:cs typeface="Arial" panose="020B0604020202020204" pitchFamily="34" charset="0"/>
              </a:rPr>
              <a:t>Professor completes the Proctor Sheet and indicates which location to send exam to (example):</a:t>
            </a:r>
          </a:p>
          <a:p>
            <a:pPr lvl="2"/>
            <a:endParaRPr lang="en-US" sz="600" b="0" kern="0" dirty="0" smtClean="0">
              <a:effectLst/>
              <a:latin typeface="Arial" panose="020B0604020202020204" pitchFamily="34" charset="0"/>
              <a:cs typeface="Arial" panose="020B0604020202020204" pitchFamily="34" charset="0"/>
            </a:endParaRPr>
          </a:p>
          <a:p>
            <a:endParaRPr lang="en-US" sz="1400" b="0" kern="0" dirty="0" smtClean="0">
              <a:effectLst/>
              <a:latin typeface="Arial" panose="020B0604020202020204" pitchFamily="34" charset="0"/>
              <a:cs typeface="Arial" panose="020B0604020202020204" pitchFamily="34" charset="0"/>
            </a:endParaRPr>
          </a:p>
          <a:p>
            <a:endParaRPr lang="en-US" sz="1400" b="0" kern="0" dirty="0">
              <a:effectLst/>
              <a:latin typeface="Arial" panose="020B0604020202020204" pitchFamily="34" charset="0"/>
              <a:cs typeface="Arial" panose="020B0604020202020204" pitchFamily="34" charset="0"/>
            </a:endParaRPr>
          </a:p>
        </p:txBody>
      </p:sp>
      <p:pic>
        <p:nvPicPr>
          <p:cNvPr id="1026"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5936" t="3592" r="5228" b="5686"/>
          <a:stretch/>
        </p:blipFill>
        <p:spPr bwMode="auto">
          <a:xfrm>
            <a:off x="2438400" y="1600199"/>
            <a:ext cx="3820915" cy="50292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Right Arrow 5"/>
          <p:cNvSpPr/>
          <p:nvPr/>
        </p:nvSpPr>
        <p:spPr bwMode="auto">
          <a:xfrm>
            <a:off x="3962400" y="2057400"/>
            <a:ext cx="685800" cy="304800"/>
          </a:xfrm>
          <a:prstGeom prst="rightArrow">
            <a:avLst/>
          </a:prstGeom>
          <a:solidFill>
            <a:srgbClr val="FF0000"/>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smtClean="0">
              <a:ln>
                <a:noFill/>
              </a:ln>
              <a:solidFill>
                <a:schemeClr val="tx1"/>
              </a:solidFill>
              <a:effectLst>
                <a:outerShdw blurRad="38100" dist="38100" dir="2700000" algn="tl">
                  <a:srgbClr val="000000">
                    <a:alpha val="43137"/>
                  </a:srgbClr>
                </a:outerShdw>
              </a:effectLst>
              <a:latin typeface="Arial Black" pitchFamily="34" charset="0"/>
            </a:endParaRPr>
          </a:p>
        </p:txBody>
      </p:sp>
    </p:spTree>
    <p:extLst>
      <p:ext uri="{BB962C8B-B14F-4D97-AF65-F5344CB8AC3E}">
        <p14:creationId xmlns:p14="http://schemas.microsoft.com/office/powerpoint/2010/main" val="1089875799"/>
      </p:ext>
    </p:extLst>
  </p:cSld>
  <p:clrMapOvr>
    <a:masterClrMapping/>
  </p:clrMapOvr>
  <p:transition advTm="0">
    <p:diamond/>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7500" y="312003"/>
            <a:ext cx="8637588" cy="830997"/>
          </a:xfrm>
        </p:spPr>
        <p:txBody>
          <a:bodyPr>
            <a:noAutofit/>
          </a:bodyPr>
          <a:lstStyle/>
          <a:p>
            <a:r>
              <a:rPr lang="en-US" sz="3600" dirty="0" smtClean="0">
                <a:effectLst/>
              </a:rPr>
              <a:t>Guidelines for Scheduling Tests</a:t>
            </a:r>
            <a:endParaRPr lang="en-US" sz="3600" dirty="0">
              <a:effectLst/>
            </a:endParaRPr>
          </a:p>
        </p:txBody>
      </p:sp>
      <p:sp>
        <p:nvSpPr>
          <p:cNvPr id="4" name="Text Placeholder 3"/>
          <p:cNvSpPr txBox="1">
            <a:spLocks/>
          </p:cNvSpPr>
          <p:nvPr/>
        </p:nvSpPr>
        <p:spPr bwMode="auto">
          <a:xfrm>
            <a:off x="304800" y="1447800"/>
            <a:ext cx="8229600" cy="4800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rgbClr val="CCFF33"/>
              </a:buClr>
              <a:buSzPct val="70000"/>
              <a:buFont typeface="Wingdings" pitchFamily="2" charset="2"/>
              <a:buChar char="n"/>
              <a:defRPr sz="3200" b="1">
                <a:solidFill>
                  <a:srgbClr val="000066"/>
                </a:solidFill>
                <a:effectLst>
                  <a:outerShdw blurRad="38100" dist="38100" dir="2700000" algn="tl">
                    <a:srgbClr val="000000"/>
                  </a:outerShdw>
                </a:effectLst>
                <a:latin typeface="+mn-lt"/>
                <a:ea typeface="+mn-ea"/>
                <a:cs typeface="+mn-cs"/>
              </a:defRPr>
            </a:lvl1pPr>
            <a:lvl2pPr marL="742950" indent="-285750" algn="l" rtl="0" eaLnBrk="1" fontAlgn="base" hangingPunct="1">
              <a:spcBef>
                <a:spcPct val="20000"/>
              </a:spcBef>
              <a:spcAft>
                <a:spcPct val="0"/>
              </a:spcAft>
              <a:buClr>
                <a:schemeClr val="accent2"/>
              </a:buClr>
              <a:buSzPct val="65000"/>
              <a:buFont typeface="Wingdings" pitchFamily="2" charset="2"/>
              <a:buChar char="n"/>
              <a:defRPr sz="2800">
                <a:solidFill>
                  <a:srgbClr val="000066"/>
                </a:solidFill>
                <a:effectLst>
                  <a:outerShdw blurRad="38100" dist="38100" dir="2700000" algn="tl">
                    <a:srgbClr val="000000"/>
                  </a:outerShdw>
                </a:effectLst>
                <a:latin typeface="+mn-lt"/>
              </a:defRPr>
            </a:lvl2pPr>
            <a:lvl3pPr marL="1143000" indent="-228600" algn="l" rtl="0" eaLnBrk="1" fontAlgn="base" hangingPunct="1">
              <a:spcBef>
                <a:spcPct val="20000"/>
              </a:spcBef>
              <a:spcAft>
                <a:spcPct val="0"/>
              </a:spcAft>
              <a:buClr>
                <a:srgbClr val="0099CC"/>
              </a:buClr>
              <a:buSzPct val="65000"/>
              <a:buFont typeface="Wingdings" pitchFamily="2" charset="2"/>
              <a:buChar char="n"/>
              <a:defRPr sz="2400" b="1">
                <a:solidFill>
                  <a:srgbClr val="000066"/>
                </a:solidFill>
                <a:effectLst>
                  <a:outerShdw blurRad="38100" dist="38100" dir="2700000" algn="tl">
                    <a:srgbClr val="000000"/>
                  </a:outerShdw>
                </a:effectLst>
                <a:latin typeface="+mn-lt"/>
              </a:defRPr>
            </a:lvl3pPr>
            <a:lvl4pPr marL="1600200" indent="-228600" algn="l" rtl="0" eaLnBrk="1" fontAlgn="base" hangingPunct="1">
              <a:spcBef>
                <a:spcPct val="20000"/>
              </a:spcBef>
              <a:spcAft>
                <a:spcPct val="0"/>
              </a:spcAft>
              <a:buClr>
                <a:schemeClr val="tx2"/>
              </a:buClr>
              <a:buSzPct val="75000"/>
              <a:buFont typeface="Wingdings" pitchFamily="2" charset="2"/>
              <a:buChar char="n"/>
              <a:defRPr sz="2000" b="1">
                <a:solidFill>
                  <a:srgbClr val="000066"/>
                </a:solidFill>
                <a:effectLst>
                  <a:outerShdw blurRad="38100" dist="38100" dir="2700000" algn="tl">
                    <a:srgbClr val="000000"/>
                  </a:outerShdw>
                </a:effectLst>
                <a:latin typeface="+mn-lt"/>
              </a:defRPr>
            </a:lvl4pPr>
            <a:lvl5pPr marL="2057400" indent="-228600" algn="l" rtl="0" eaLnBrk="1" fontAlgn="base" hangingPunct="1">
              <a:spcBef>
                <a:spcPct val="20000"/>
              </a:spcBef>
              <a:spcAft>
                <a:spcPct val="0"/>
              </a:spcAft>
              <a:buClr>
                <a:schemeClr val="hlink"/>
              </a:buClr>
              <a:buSzPct val="65000"/>
              <a:buFont typeface="Wingdings" pitchFamily="2" charset="2"/>
              <a:buChar char="n"/>
              <a:defRPr sz="2000" b="1">
                <a:solidFill>
                  <a:srgbClr val="000066"/>
                </a:solidFill>
                <a:effectLst>
                  <a:outerShdw blurRad="38100" dist="38100" dir="2700000" algn="tl">
                    <a:srgbClr val="000000"/>
                  </a:outerShdw>
                </a:effectLst>
                <a:latin typeface="+mn-lt"/>
              </a:defRPr>
            </a:lvl5pPr>
            <a:lvl6pPr marL="2514600" indent="-228600" algn="l" rtl="0" eaLnBrk="1" fontAlgn="base" hangingPunct="1">
              <a:spcBef>
                <a:spcPct val="20000"/>
              </a:spcBef>
              <a:spcAft>
                <a:spcPct val="0"/>
              </a:spcAft>
              <a:buClr>
                <a:schemeClr val="hlink"/>
              </a:buClr>
              <a:buSzPct val="65000"/>
              <a:buFont typeface="Wingdings" pitchFamily="2" charset="2"/>
              <a:buChar char="n"/>
              <a:defRPr sz="2000" b="1">
                <a:solidFill>
                  <a:srgbClr val="000066"/>
                </a:solidFill>
                <a:effectLst>
                  <a:outerShdw blurRad="38100" dist="38100" dir="2700000" algn="tl">
                    <a:srgbClr val="000000"/>
                  </a:outerShdw>
                </a:effectLst>
                <a:latin typeface="+mn-lt"/>
              </a:defRPr>
            </a:lvl6pPr>
            <a:lvl7pPr marL="2971800" indent="-228600" algn="l" rtl="0" eaLnBrk="1" fontAlgn="base" hangingPunct="1">
              <a:spcBef>
                <a:spcPct val="20000"/>
              </a:spcBef>
              <a:spcAft>
                <a:spcPct val="0"/>
              </a:spcAft>
              <a:buClr>
                <a:schemeClr val="hlink"/>
              </a:buClr>
              <a:buSzPct val="65000"/>
              <a:buFont typeface="Wingdings" pitchFamily="2" charset="2"/>
              <a:buChar char="n"/>
              <a:defRPr sz="2000" b="1">
                <a:solidFill>
                  <a:srgbClr val="000066"/>
                </a:solidFill>
                <a:effectLst>
                  <a:outerShdw blurRad="38100" dist="38100" dir="2700000" algn="tl">
                    <a:srgbClr val="000000"/>
                  </a:outerShdw>
                </a:effectLst>
                <a:latin typeface="+mn-lt"/>
              </a:defRPr>
            </a:lvl7pPr>
            <a:lvl8pPr marL="3429000" indent="-228600" algn="l" rtl="0" eaLnBrk="1" fontAlgn="base" hangingPunct="1">
              <a:spcBef>
                <a:spcPct val="20000"/>
              </a:spcBef>
              <a:spcAft>
                <a:spcPct val="0"/>
              </a:spcAft>
              <a:buClr>
                <a:schemeClr val="hlink"/>
              </a:buClr>
              <a:buSzPct val="65000"/>
              <a:buFont typeface="Wingdings" pitchFamily="2" charset="2"/>
              <a:buChar char="n"/>
              <a:defRPr sz="2000" b="1">
                <a:solidFill>
                  <a:srgbClr val="000066"/>
                </a:solidFill>
                <a:effectLst>
                  <a:outerShdw blurRad="38100" dist="38100" dir="2700000" algn="tl">
                    <a:srgbClr val="000000"/>
                  </a:outerShdw>
                </a:effectLst>
                <a:latin typeface="+mn-lt"/>
              </a:defRPr>
            </a:lvl8pPr>
            <a:lvl9pPr marL="3886200" indent="-228600" algn="l" rtl="0" eaLnBrk="1" fontAlgn="base" hangingPunct="1">
              <a:spcBef>
                <a:spcPct val="20000"/>
              </a:spcBef>
              <a:spcAft>
                <a:spcPct val="0"/>
              </a:spcAft>
              <a:buClr>
                <a:schemeClr val="hlink"/>
              </a:buClr>
              <a:buSzPct val="65000"/>
              <a:buFont typeface="Wingdings" pitchFamily="2" charset="2"/>
              <a:buChar char="n"/>
              <a:defRPr sz="2000" b="1">
                <a:solidFill>
                  <a:srgbClr val="000066"/>
                </a:solidFill>
                <a:effectLst>
                  <a:outerShdw blurRad="38100" dist="38100" dir="2700000" algn="tl">
                    <a:srgbClr val="000000"/>
                  </a:outerShdw>
                </a:effectLst>
                <a:latin typeface="+mn-lt"/>
              </a:defRPr>
            </a:lvl9pPr>
          </a:lstStyle>
          <a:p>
            <a:pPr>
              <a:buNone/>
            </a:pPr>
            <a:r>
              <a:rPr lang="en-US" sz="2600" dirty="0" smtClean="0">
                <a:effectLst/>
                <a:latin typeface="Arial" panose="020B0604020202020204" pitchFamily="34" charset="0"/>
                <a:cs typeface="Arial" panose="020B0604020202020204" pitchFamily="34" charset="0"/>
              </a:rPr>
              <a:t>Academic Integrity</a:t>
            </a:r>
          </a:p>
          <a:p>
            <a:r>
              <a:rPr lang="en-US" sz="2200" b="0" dirty="0" smtClean="0">
                <a:effectLst/>
                <a:latin typeface="Arial" panose="020B0604020202020204" pitchFamily="34" charset="0"/>
                <a:cs typeface="Arial" panose="020B0604020202020204" pitchFamily="34" charset="0"/>
              </a:rPr>
              <a:t>Academic integrity policies are posted and enforced in both testing locations</a:t>
            </a:r>
          </a:p>
          <a:p>
            <a:r>
              <a:rPr lang="en-US" sz="2200" b="0" dirty="0" smtClean="0">
                <a:effectLst/>
                <a:latin typeface="Arial" panose="020B0604020202020204" pitchFamily="34" charset="0"/>
                <a:cs typeface="Arial" panose="020B0604020202020204" pitchFamily="34" charset="0"/>
              </a:rPr>
              <a:t>The Office of Accessibility and the Counseling and Testing Center are committed to the highest academic standards possible</a:t>
            </a:r>
          </a:p>
          <a:p>
            <a:r>
              <a:rPr lang="en-US" sz="2200" b="0" dirty="0" smtClean="0">
                <a:effectLst/>
                <a:latin typeface="Arial" panose="020B0604020202020204" pitchFamily="34" charset="0"/>
                <a:cs typeface="Arial" panose="020B0604020202020204" pitchFamily="34" charset="0"/>
              </a:rPr>
              <a:t>A closed-circuit video system is used to monitor tests</a:t>
            </a:r>
          </a:p>
          <a:p>
            <a:r>
              <a:rPr lang="en-US" sz="2200" b="0" dirty="0" smtClean="0">
                <a:effectLst/>
                <a:latin typeface="Arial" panose="020B0604020202020204" pitchFamily="34" charset="0"/>
                <a:cs typeface="Arial" panose="020B0604020202020204" pitchFamily="34" charset="0"/>
              </a:rPr>
              <a:t>If a student utilizes any unauthorized resource during a test, the situation will be reported to the course instructor</a:t>
            </a:r>
          </a:p>
          <a:p>
            <a:r>
              <a:rPr lang="en-US" sz="2200" b="0" dirty="0">
                <a:effectLst/>
                <a:latin typeface="Arial" panose="020B0604020202020204" pitchFamily="34" charset="0"/>
                <a:cs typeface="Arial" panose="020B0604020202020204" pitchFamily="34" charset="0"/>
              </a:rPr>
              <a:t>The Office of Accessibility will also report the situation to The Department of Student Conduct and Community </a:t>
            </a:r>
            <a:r>
              <a:rPr lang="en-US" sz="2200" b="0" dirty="0" smtClean="0">
                <a:effectLst/>
                <a:latin typeface="Arial" panose="020B0604020202020204" pitchFamily="34" charset="0"/>
                <a:cs typeface="Arial" panose="020B0604020202020204" pitchFamily="34" charset="0"/>
              </a:rPr>
              <a:t>Standards</a:t>
            </a:r>
            <a:endParaRPr lang="en-US" sz="1400" b="0" kern="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89875799"/>
      </p:ext>
    </p:extLst>
  </p:cSld>
  <p:clrMapOvr>
    <a:masterClrMapping/>
  </p:clrMapOvr>
  <p:transition advTm="0">
    <p:diamond/>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381000" y="299621"/>
            <a:ext cx="8637588" cy="5262979"/>
          </a:xfrm>
        </p:spPr>
        <p:txBody>
          <a:bodyPr/>
          <a:lstStyle/>
          <a:p>
            <a:pPr algn="ctr">
              <a:spcBef>
                <a:spcPct val="50000"/>
              </a:spcBef>
            </a:pPr>
            <a:r>
              <a:rPr lang="en-US" b="1" dirty="0" smtClean="0">
                <a:effectLst/>
                <a:latin typeface="Arial" charset="0"/>
                <a:cs typeface="Arial" charset="0"/>
              </a:rPr>
              <a:t>The Office of Accessibility</a:t>
            </a:r>
            <a:br>
              <a:rPr lang="en-US" b="1" dirty="0" smtClean="0">
                <a:effectLst/>
                <a:latin typeface="Arial" charset="0"/>
                <a:cs typeface="Arial" charset="0"/>
              </a:rPr>
            </a:br>
            <a:r>
              <a:rPr lang="en-US" b="1" dirty="0" smtClean="0">
                <a:effectLst/>
                <a:latin typeface="Arial" charset="0"/>
                <a:cs typeface="Arial" charset="0"/>
              </a:rPr>
              <a:t>values collaboration between you, your students</a:t>
            </a:r>
            <a:br>
              <a:rPr lang="en-US" b="1" dirty="0" smtClean="0">
                <a:effectLst/>
                <a:latin typeface="Arial" charset="0"/>
                <a:cs typeface="Arial" charset="0"/>
              </a:rPr>
            </a:br>
            <a:r>
              <a:rPr lang="en-US" b="1" dirty="0" smtClean="0">
                <a:effectLst/>
                <a:latin typeface="Arial" charset="0"/>
                <a:cs typeface="Arial" charset="0"/>
              </a:rPr>
              <a:t>and our office. Thank you for your time and participation.</a:t>
            </a:r>
            <a:r>
              <a:rPr lang="en-US" b="1" i="1" dirty="0" smtClean="0">
                <a:effectLst/>
                <a:latin typeface="Arial" charset="0"/>
                <a:cs typeface="Arial" charset="0"/>
              </a:rPr>
              <a:t/>
            </a:r>
            <a:br>
              <a:rPr lang="en-US" b="1" i="1" dirty="0" smtClean="0">
                <a:effectLst/>
                <a:latin typeface="Arial" charset="0"/>
                <a:cs typeface="Arial" charset="0"/>
              </a:rPr>
            </a:br>
            <a:r>
              <a:rPr lang="en-US" b="1" i="1" dirty="0" smtClean="0">
                <a:effectLst/>
                <a:latin typeface="Arial" charset="0"/>
                <a:cs typeface="Arial" charset="0"/>
              </a:rPr>
              <a:t/>
            </a:r>
            <a:br>
              <a:rPr lang="en-US" b="1" i="1" dirty="0" smtClean="0">
                <a:effectLst/>
                <a:latin typeface="Arial" charset="0"/>
                <a:cs typeface="Arial" charset="0"/>
              </a:rPr>
            </a:br>
            <a:r>
              <a:rPr lang="en-US" dirty="0" smtClean="0">
                <a:effectLst/>
                <a:latin typeface="Arial" charset="0"/>
                <a:cs typeface="Arial" charset="0"/>
              </a:rPr>
              <a:t/>
            </a:r>
            <a:br>
              <a:rPr lang="en-US" dirty="0" smtClean="0">
                <a:effectLst/>
                <a:latin typeface="Arial" charset="0"/>
                <a:cs typeface="Arial" charset="0"/>
              </a:rPr>
            </a:br>
            <a:r>
              <a:rPr lang="en-US" dirty="0" smtClean="0">
                <a:effectLst/>
                <a:latin typeface="Arial" charset="0"/>
                <a:cs typeface="Arial" charset="0"/>
              </a:rPr>
              <a:t/>
            </a:r>
            <a:br>
              <a:rPr lang="en-US" dirty="0" smtClean="0">
                <a:effectLst/>
                <a:latin typeface="Arial" charset="0"/>
                <a:cs typeface="Arial" charset="0"/>
              </a:rPr>
            </a:br>
            <a:r>
              <a:rPr lang="en-US" dirty="0" smtClean="0">
                <a:effectLst/>
                <a:latin typeface="Arial" charset="0"/>
                <a:cs typeface="Arial" charset="0"/>
              </a:rPr>
              <a:t>Office of Accessibility</a:t>
            </a:r>
            <a:br>
              <a:rPr lang="en-US" dirty="0" smtClean="0">
                <a:effectLst/>
                <a:latin typeface="Arial" charset="0"/>
                <a:cs typeface="Arial" charset="0"/>
              </a:rPr>
            </a:br>
            <a:r>
              <a:rPr lang="en-US" dirty="0" smtClean="0">
                <a:effectLst/>
                <a:latin typeface="Arial" charset="0"/>
                <a:cs typeface="Arial" charset="0"/>
              </a:rPr>
              <a:t>Simmons Hall 105</a:t>
            </a:r>
            <a:br>
              <a:rPr lang="en-US" dirty="0" smtClean="0">
                <a:effectLst/>
                <a:latin typeface="Arial" charset="0"/>
                <a:cs typeface="Arial" charset="0"/>
              </a:rPr>
            </a:br>
            <a:r>
              <a:rPr lang="en-US" dirty="0" smtClean="0">
                <a:effectLst/>
                <a:latin typeface="Arial" charset="0"/>
                <a:cs typeface="Arial" charset="0"/>
              </a:rPr>
              <a:t>330-972-7928</a:t>
            </a:r>
            <a:br>
              <a:rPr lang="en-US" dirty="0" smtClean="0">
                <a:effectLst/>
                <a:latin typeface="Arial" charset="0"/>
                <a:cs typeface="Arial" charset="0"/>
              </a:rPr>
            </a:br>
            <a:r>
              <a:rPr lang="en-US" dirty="0" smtClean="0">
                <a:effectLst/>
                <a:latin typeface="Arial" charset="0"/>
                <a:cs typeface="Arial" charset="0"/>
              </a:rPr>
              <a:t>www.uakron.edu/access</a:t>
            </a:r>
            <a:br>
              <a:rPr lang="en-US" dirty="0" smtClean="0">
                <a:effectLst/>
                <a:latin typeface="Arial" charset="0"/>
                <a:cs typeface="Arial" charset="0"/>
              </a:rPr>
            </a:br>
            <a:r>
              <a:rPr lang="en-US" dirty="0" smtClean="0">
                <a:effectLst/>
                <a:latin typeface="Arial" charset="0"/>
                <a:cs typeface="Arial" charset="0"/>
              </a:rPr>
              <a:t/>
            </a:r>
            <a:br>
              <a:rPr lang="en-US" dirty="0" smtClean="0">
                <a:effectLst/>
                <a:latin typeface="Arial" charset="0"/>
                <a:cs typeface="Arial" charset="0"/>
              </a:rPr>
            </a:br>
            <a:r>
              <a:rPr lang="en-US" dirty="0" smtClean="0">
                <a:effectLst/>
                <a:latin typeface="Arial" charset="0"/>
                <a:cs typeface="Arial" charset="0"/>
              </a:rPr>
              <a:t/>
            </a:r>
            <a:br>
              <a:rPr lang="en-US" dirty="0" smtClean="0">
                <a:effectLst/>
                <a:latin typeface="Arial" charset="0"/>
                <a:cs typeface="Arial" charset="0"/>
              </a:rPr>
            </a:br>
            <a:r>
              <a:rPr lang="en-US" dirty="0" smtClean="0">
                <a:effectLst/>
                <a:latin typeface="Arial" charset="0"/>
                <a:cs typeface="Arial" charset="0"/>
              </a:rPr>
              <a:t>If you would like an electronic copy of this presentation, please feel free to contact the office at </a:t>
            </a:r>
            <a:r>
              <a:rPr lang="en-US" dirty="0" smtClean="0">
                <a:solidFill>
                  <a:srgbClr val="002060"/>
                </a:solidFill>
                <a:effectLst/>
                <a:latin typeface="Arial" charset="0"/>
                <a:cs typeface="Arial" charset="0"/>
                <a:hlinkClick r:id="rId3"/>
              </a:rPr>
              <a:t>access@uakron.edu</a:t>
            </a:r>
            <a:r>
              <a:rPr lang="en-US" dirty="0" smtClean="0">
                <a:solidFill>
                  <a:srgbClr val="002060"/>
                </a:solidFill>
                <a:effectLst/>
                <a:latin typeface="Arial" charset="0"/>
                <a:cs typeface="Arial" charset="0"/>
              </a:rPr>
              <a:t>.</a:t>
            </a:r>
            <a:r>
              <a:rPr lang="en-US" dirty="0" smtClean="0">
                <a:effectLst/>
                <a:latin typeface="Arial" charset="0"/>
                <a:cs typeface="Arial" charset="0"/>
              </a:rPr>
              <a:t> </a:t>
            </a:r>
          </a:p>
        </p:txBody>
      </p:sp>
    </p:spTree>
    <p:extLst>
      <p:ext uri="{BB962C8B-B14F-4D97-AF65-F5344CB8AC3E}">
        <p14:creationId xmlns:p14="http://schemas.microsoft.com/office/powerpoint/2010/main" val="1620685693"/>
      </p:ext>
    </p:extLst>
  </p:cSld>
  <p:clrMapOvr>
    <a:masterClrMapping/>
  </p:clrMapOvr>
  <p:transition advTm="0">
    <p:diamon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7500" y="609600"/>
            <a:ext cx="8637588" cy="457200"/>
          </a:xfrm>
        </p:spPr>
        <p:txBody>
          <a:bodyPr>
            <a:noAutofit/>
          </a:bodyPr>
          <a:lstStyle/>
          <a:p>
            <a:r>
              <a:rPr lang="en-US" sz="3600" dirty="0" smtClean="0">
                <a:effectLst/>
              </a:rPr>
              <a:t>Objectives</a:t>
            </a:r>
            <a:endParaRPr lang="en-US" sz="3600" dirty="0">
              <a:effectLst/>
            </a:endParaRPr>
          </a:p>
        </p:txBody>
      </p:sp>
      <p:sp>
        <p:nvSpPr>
          <p:cNvPr id="3" name="Content Placeholder 2"/>
          <p:cNvSpPr>
            <a:spLocks noGrp="1"/>
          </p:cNvSpPr>
          <p:nvPr>
            <p:ph idx="1"/>
          </p:nvPr>
        </p:nvSpPr>
        <p:spPr>
          <a:xfrm>
            <a:off x="328613" y="1295400"/>
            <a:ext cx="8208962" cy="4114800"/>
          </a:xfrm>
        </p:spPr>
        <p:txBody>
          <a:bodyPr/>
          <a:lstStyle/>
          <a:p>
            <a:pPr marL="0" indent="0">
              <a:buNone/>
            </a:pPr>
            <a:r>
              <a:rPr lang="en-US" sz="2600" dirty="0">
                <a:effectLst/>
                <a:latin typeface="Arial" panose="020B0604020202020204" pitchFamily="34" charset="0"/>
                <a:cs typeface="Arial" panose="020B0604020202020204" pitchFamily="34" charset="0"/>
              </a:rPr>
              <a:t>Participants will: </a:t>
            </a:r>
            <a:endParaRPr lang="en-US" sz="2600" dirty="0" smtClean="0">
              <a:effectLst/>
              <a:latin typeface="Arial" panose="020B0604020202020204" pitchFamily="34" charset="0"/>
              <a:cs typeface="Arial" panose="020B0604020202020204" pitchFamily="34" charset="0"/>
            </a:endParaRPr>
          </a:p>
          <a:p>
            <a:pPr marL="0" indent="0">
              <a:buNone/>
            </a:pPr>
            <a:r>
              <a:rPr lang="en-US" sz="2600" dirty="0">
                <a:effectLst/>
                <a:latin typeface="Arial" panose="020B0604020202020204" pitchFamily="34" charset="0"/>
                <a:cs typeface="Arial" panose="020B0604020202020204" pitchFamily="34" charset="0"/>
              </a:rPr>
              <a:t> </a:t>
            </a:r>
            <a:endParaRPr lang="en-US" sz="2600" b="0" dirty="0">
              <a:effectLst/>
              <a:latin typeface="Arial" panose="020B0604020202020204" pitchFamily="34" charset="0"/>
              <a:cs typeface="Arial" panose="020B0604020202020204" pitchFamily="34" charset="0"/>
            </a:endParaRPr>
          </a:p>
          <a:p>
            <a:pPr marL="457200" indent="-457200">
              <a:buFont typeface="+mj-lt"/>
              <a:buAutoNum type="arabicPeriod"/>
            </a:pPr>
            <a:r>
              <a:rPr lang="en-US" sz="2600" b="0" dirty="0" smtClean="0">
                <a:effectLst/>
                <a:latin typeface="Arial" panose="020B0604020202020204" pitchFamily="34" charset="0"/>
                <a:cs typeface="Arial" panose="020B0604020202020204" pitchFamily="34" charset="0"/>
              </a:rPr>
              <a:t>Gain understanding of a variety of testing accommodations </a:t>
            </a:r>
          </a:p>
          <a:p>
            <a:pPr marL="457200" indent="-457200">
              <a:buFont typeface="+mj-lt"/>
              <a:buAutoNum type="arabicPeriod"/>
            </a:pPr>
            <a:r>
              <a:rPr lang="en-US" sz="2600" b="0" dirty="0" smtClean="0">
                <a:effectLst/>
                <a:latin typeface="Arial" panose="020B0604020202020204" pitchFamily="34" charset="0"/>
                <a:cs typeface="Arial" panose="020B0604020202020204" pitchFamily="34" charset="0"/>
              </a:rPr>
              <a:t>Gain an understanding of how to provide students with the testing accommodation</a:t>
            </a:r>
            <a:endParaRPr lang="en-US" sz="2600" b="0" dirty="0">
              <a:effectLst/>
              <a:latin typeface="Arial" panose="020B0604020202020204" pitchFamily="34" charset="0"/>
              <a:cs typeface="Arial" panose="020B0604020202020204" pitchFamily="34" charset="0"/>
            </a:endParaRPr>
          </a:p>
          <a:p>
            <a:pPr marL="0" indent="0">
              <a:buNone/>
            </a:pPr>
            <a:endParaRPr lang="en-US" sz="2600" b="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40853001"/>
      </p:ext>
    </p:extLst>
  </p:cSld>
  <p:clrMapOvr>
    <a:masterClrMapping/>
  </p:clrMapOvr>
  <p:transition advTm="0">
    <p:diamond/>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5669" name="Rectangle 5"/>
          <p:cNvSpPr>
            <a:spLocks noChangeArrowheads="1"/>
          </p:cNvSpPr>
          <p:nvPr/>
        </p:nvSpPr>
        <p:spPr bwMode="auto">
          <a:xfrm>
            <a:off x="1059712" y="1828800"/>
            <a:ext cx="8077200" cy="1981200"/>
          </a:xfrm>
          <a:prstGeom prst="rect">
            <a:avLst/>
          </a:prstGeom>
          <a:noFill/>
          <a:ln w="9525">
            <a:noFill/>
            <a:miter lim="800000"/>
            <a:headEnd/>
            <a:tailEnd/>
          </a:ln>
          <a:effectLst/>
        </p:spPr>
        <p:txBody>
          <a:bodyPr anchor="b"/>
          <a:lstStyle/>
          <a:p>
            <a:pPr algn="ctr" fontAlgn="base">
              <a:spcBef>
                <a:spcPct val="0"/>
              </a:spcBef>
              <a:spcAft>
                <a:spcPct val="0"/>
              </a:spcAft>
              <a:defRPr/>
            </a:pPr>
            <a:endParaRPr lang="en-US" sz="4800" b="1" dirty="0">
              <a:solidFill>
                <a:srgbClr val="FFFFCC"/>
              </a:solidFill>
              <a:effectLst>
                <a:outerShdw blurRad="38100" dist="38100" dir="2700000" algn="tl">
                  <a:srgbClr val="000000">
                    <a:alpha val="43137"/>
                  </a:srgbClr>
                </a:outerShdw>
              </a:effectLst>
            </a:endParaRPr>
          </a:p>
          <a:p>
            <a:pPr algn="ctr" fontAlgn="base">
              <a:spcBef>
                <a:spcPct val="0"/>
              </a:spcBef>
              <a:spcAft>
                <a:spcPct val="0"/>
              </a:spcAft>
              <a:defRPr/>
            </a:pPr>
            <a:endParaRPr lang="en-US" sz="4800" b="1" dirty="0">
              <a:solidFill>
                <a:srgbClr val="FFFFCC"/>
              </a:solidFill>
              <a:effectLst>
                <a:outerShdw blurRad="38100" dist="38100" dir="2700000" algn="tl">
                  <a:srgbClr val="000000">
                    <a:alpha val="43137"/>
                  </a:srgbClr>
                </a:outerShdw>
              </a:effectLst>
            </a:endParaRPr>
          </a:p>
          <a:p>
            <a:pPr algn="ctr" fontAlgn="base">
              <a:spcBef>
                <a:spcPct val="0"/>
              </a:spcBef>
              <a:spcAft>
                <a:spcPct val="0"/>
              </a:spcAft>
              <a:defRPr/>
            </a:pPr>
            <a:endParaRPr lang="en-US" sz="4800" b="1" dirty="0">
              <a:solidFill>
                <a:srgbClr val="FFFFCC"/>
              </a:solidFill>
              <a:effectLst>
                <a:outerShdw blurRad="38100" dist="38100" dir="2700000" algn="tl">
                  <a:srgbClr val="000000">
                    <a:alpha val="43137"/>
                  </a:srgbClr>
                </a:outerShdw>
              </a:effectLst>
            </a:endParaRPr>
          </a:p>
          <a:p>
            <a:pPr algn="ctr" fontAlgn="base">
              <a:spcBef>
                <a:spcPct val="0"/>
              </a:spcBef>
              <a:spcAft>
                <a:spcPct val="0"/>
              </a:spcAft>
              <a:defRPr/>
            </a:pPr>
            <a:endParaRPr lang="en-US" sz="4800" b="1" dirty="0">
              <a:solidFill>
                <a:srgbClr val="FFFFCC"/>
              </a:solidFill>
              <a:effectLst>
                <a:outerShdw blurRad="38100" dist="38100" dir="2700000" algn="tl">
                  <a:srgbClr val="000000">
                    <a:alpha val="43137"/>
                  </a:srgbClr>
                </a:outerShdw>
              </a:effectLst>
            </a:endParaRPr>
          </a:p>
          <a:p>
            <a:pPr algn="ctr" fontAlgn="base">
              <a:spcBef>
                <a:spcPct val="0"/>
              </a:spcBef>
              <a:spcAft>
                <a:spcPct val="0"/>
              </a:spcAft>
              <a:defRPr/>
            </a:pPr>
            <a:r>
              <a:rPr lang="en-US" sz="4800" b="1" dirty="0">
                <a:solidFill>
                  <a:srgbClr val="FFFFCC"/>
                </a:solidFill>
                <a:effectLst>
                  <a:outerShdw blurRad="38100" dist="38100" dir="2700000" algn="tl">
                    <a:srgbClr val="000000">
                      <a:alpha val="43137"/>
                    </a:srgbClr>
                  </a:outerShdw>
                </a:effectLst>
                <a:latin typeface="Arial" charset="0"/>
              </a:rPr>
              <a:t>		</a:t>
            </a:r>
            <a:r>
              <a:rPr lang="en-US" sz="4000" b="1" dirty="0" smtClean="0">
                <a:solidFill>
                  <a:srgbClr val="FFFFCC"/>
                </a:solidFill>
                <a:latin typeface="Arial" charset="0"/>
              </a:rPr>
              <a:t>Accommodations 101:</a:t>
            </a:r>
          </a:p>
          <a:p>
            <a:pPr algn="ctr" fontAlgn="base">
              <a:spcBef>
                <a:spcPct val="0"/>
              </a:spcBef>
              <a:spcAft>
                <a:spcPct val="0"/>
              </a:spcAft>
              <a:defRPr/>
            </a:pPr>
            <a:r>
              <a:rPr lang="en-US" sz="4000" b="1" dirty="0" smtClean="0">
                <a:solidFill>
                  <a:srgbClr val="FFFFCC"/>
                </a:solidFill>
                <a:latin typeface="Arial" charset="0"/>
              </a:rPr>
              <a:t>Testing</a:t>
            </a:r>
            <a:r>
              <a:rPr lang="en-US" sz="3200" dirty="0">
                <a:solidFill>
                  <a:srgbClr val="000066"/>
                </a:solidFill>
                <a:effectLst>
                  <a:outerShdw blurRad="38100" dist="38100" dir="2700000" algn="tl">
                    <a:srgbClr val="000000"/>
                  </a:outerShdw>
                </a:effectLst>
              </a:rPr>
              <a:t/>
            </a:r>
            <a:br>
              <a:rPr lang="en-US" sz="3200" dirty="0">
                <a:solidFill>
                  <a:srgbClr val="000066"/>
                </a:solidFill>
                <a:effectLst>
                  <a:outerShdw blurRad="38100" dist="38100" dir="2700000" algn="tl">
                    <a:srgbClr val="000000"/>
                  </a:outerShdw>
                </a:effectLst>
              </a:rPr>
            </a:br>
            <a:r>
              <a:rPr lang="en-US" sz="3200" dirty="0">
                <a:solidFill>
                  <a:srgbClr val="000066"/>
                </a:solidFill>
                <a:effectLst>
                  <a:outerShdw blurRad="38100" dist="38100" dir="2700000" algn="tl">
                    <a:srgbClr val="000000"/>
                  </a:outerShdw>
                </a:effectLst>
              </a:rPr>
              <a:t> </a:t>
            </a:r>
          </a:p>
        </p:txBody>
      </p:sp>
      <p:sp>
        <p:nvSpPr>
          <p:cNvPr id="4099" name="Rectangle 6"/>
          <p:cNvSpPr>
            <a:spLocks noChangeArrowheads="1"/>
          </p:cNvSpPr>
          <p:nvPr/>
        </p:nvSpPr>
        <p:spPr bwMode="auto">
          <a:xfrm>
            <a:off x="3962400" y="4038600"/>
            <a:ext cx="4978400" cy="2590800"/>
          </a:xfrm>
          <a:prstGeom prst="rect">
            <a:avLst/>
          </a:prstGeom>
          <a:noFill/>
          <a:ln w="9525">
            <a:noFill/>
            <a:miter lim="800000"/>
            <a:headEnd/>
            <a:tailEnd/>
          </a:ln>
        </p:spPr>
        <p:txBody>
          <a:bodyPr/>
          <a:lstStyle/>
          <a:p>
            <a:pPr algn="ctr" fontAlgn="base">
              <a:lnSpc>
                <a:spcPct val="80000"/>
              </a:lnSpc>
              <a:spcBef>
                <a:spcPct val="20000"/>
              </a:spcBef>
              <a:spcAft>
                <a:spcPct val="0"/>
              </a:spcAft>
              <a:buClr>
                <a:srgbClr val="CCFF33"/>
              </a:buClr>
              <a:buSzPct val="70000"/>
              <a:buFont typeface="Wingdings" pitchFamily="2" charset="2"/>
              <a:buNone/>
            </a:pPr>
            <a:endParaRPr lang="en-US" sz="2000" b="1">
              <a:solidFill>
                <a:srgbClr val="FFFFCC"/>
              </a:solidFill>
              <a:latin typeface="Arial" charset="0"/>
            </a:endParaRPr>
          </a:p>
          <a:p>
            <a:pPr algn="ctr" fontAlgn="base">
              <a:lnSpc>
                <a:spcPct val="80000"/>
              </a:lnSpc>
              <a:spcBef>
                <a:spcPct val="20000"/>
              </a:spcBef>
              <a:spcAft>
                <a:spcPct val="0"/>
              </a:spcAft>
              <a:buClr>
                <a:srgbClr val="CCFF33"/>
              </a:buClr>
              <a:buSzPct val="70000"/>
              <a:buFont typeface="Wingdings" pitchFamily="2" charset="2"/>
              <a:buNone/>
            </a:pPr>
            <a:r>
              <a:rPr lang="en-US" sz="2000" b="1">
                <a:solidFill>
                  <a:srgbClr val="FFFFCC"/>
                </a:solidFill>
                <a:latin typeface="Arial" charset="0"/>
              </a:rPr>
              <a:t>Office of Accessibility </a:t>
            </a:r>
          </a:p>
          <a:p>
            <a:pPr algn="ctr" fontAlgn="base">
              <a:lnSpc>
                <a:spcPct val="80000"/>
              </a:lnSpc>
              <a:spcBef>
                <a:spcPct val="20000"/>
              </a:spcBef>
              <a:spcAft>
                <a:spcPct val="0"/>
              </a:spcAft>
              <a:buClr>
                <a:srgbClr val="CCFF33"/>
              </a:buClr>
              <a:buSzPct val="70000"/>
              <a:buFont typeface="Wingdings" pitchFamily="2" charset="2"/>
              <a:buNone/>
            </a:pPr>
            <a:r>
              <a:rPr lang="en-US" sz="2000" b="1">
                <a:solidFill>
                  <a:srgbClr val="FFFFCC"/>
                </a:solidFill>
                <a:latin typeface="Arial" charset="0"/>
              </a:rPr>
              <a:t>The University of Akron</a:t>
            </a:r>
          </a:p>
          <a:p>
            <a:pPr algn="ctr" fontAlgn="base">
              <a:lnSpc>
                <a:spcPct val="80000"/>
              </a:lnSpc>
              <a:spcBef>
                <a:spcPct val="20000"/>
              </a:spcBef>
              <a:spcAft>
                <a:spcPct val="0"/>
              </a:spcAft>
              <a:buClr>
                <a:srgbClr val="CCFF33"/>
              </a:buClr>
              <a:buSzPct val="70000"/>
              <a:buFont typeface="Wingdings" pitchFamily="2" charset="2"/>
              <a:buNone/>
            </a:pPr>
            <a:r>
              <a:rPr lang="en-US" sz="2000" b="1">
                <a:solidFill>
                  <a:srgbClr val="FFFFCC"/>
                </a:solidFill>
                <a:latin typeface="Arial" charset="0"/>
              </a:rPr>
              <a:t>Simmons 105</a:t>
            </a:r>
          </a:p>
        </p:txBody>
      </p:sp>
    </p:spTree>
    <p:extLst>
      <p:ext uri="{BB962C8B-B14F-4D97-AF65-F5344CB8AC3E}">
        <p14:creationId xmlns:p14="http://schemas.microsoft.com/office/powerpoint/2010/main" val="199563564"/>
      </p:ext>
    </p:extLst>
  </p:cSld>
  <p:clrMapOvr>
    <a:masterClrMapping/>
  </p:clrMapOvr>
  <p:transition advClick="0" advTm="0">
    <p:diamon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ctr">
              <a:buNone/>
            </a:pPr>
            <a:r>
              <a:rPr lang="en-US" sz="6000" dirty="0" smtClean="0"/>
              <a:t>Testing Accommodations</a:t>
            </a:r>
            <a:endParaRPr lang="en-US" sz="6000" dirty="0"/>
          </a:p>
        </p:txBody>
      </p:sp>
    </p:spTree>
    <p:extLst>
      <p:ext uri="{BB962C8B-B14F-4D97-AF65-F5344CB8AC3E}">
        <p14:creationId xmlns:p14="http://schemas.microsoft.com/office/powerpoint/2010/main" val="2629335591"/>
      </p:ext>
    </p:extLst>
  </p:cSld>
  <p:clrMapOvr>
    <a:masterClrMapping/>
  </p:clrMapOvr>
  <p:transition advTm="0">
    <p:diamon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7500" y="609600"/>
            <a:ext cx="8637588" cy="457200"/>
          </a:xfrm>
        </p:spPr>
        <p:txBody>
          <a:bodyPr>
            <a:noAutofit/>
          </a:bodyPr>
          <a:lstStyle/>
          <a:p>
            <a:r>
              <a:rPr lang="en-US" sz="3200" dirty="0" smtClean="0">
                <a:effectLst/>
              </a:rPr>
              <a:t>Types of Testing Accommodations</a:t>
            </a:r>
            <a:endParaRPr lang="en-US" sz="3200" dirty="0">
              <a:effectLst/>
            </a:endParaRPr>
          </a:p>
        </p:txBody>
      </p:sp>
      <p:sp>
        <p:nvSpPr>
          <p:cNvPr id="3" name="Content Placeholder 2"/>
          <p:cNvSpPr>
            <a:spLocks noGrp="1"/>
          </p:cNvSpPr>
          <p:nvPr>
            <p:ph idx="1"/>
          </p:nvPr>
        </p:nvSpPr>
        <p:spPr>
          <a:xfrm>
            <a:off x="152400" y="1371600"/>
            <a:ext cx="8208962" cy="4114800"/>
          </a:xfrm>
        </p:spPr>
        <p:txBody>
          <a:bodyPr>
            <a:normAutofit/>
          </a:bodyPr>
          <a:lstStyle/>
          <a:p>
            <a:r>
              <a:rPr lang="en-US" sz="2200" b="1" dirty="0" smtClean="0">
                <a:effectLst/>
                <a:latin typeface="Arial" panose="020B0604020202020204" pitchFamily="34" charset="0"/>
                <a:cs typeface="Arial" panose="020B0604020202020204" pitchFamily="34" charset="0"/>
              </a:rPr>
              <a:t>Extended time</a:t>
            </a:r>
            <a:endParaRPr lang="en-US" sz="2200" dirty="0">
              <a:effectLst/>
              <a:latin typeface="Arial" panose="020B0604020202020204" pitchFamily="34" charset="0"/>
              <a:cs typeface="Arial" panose="020B0604020202020204" pitchFamily="34" charset="0"/>
            </a:endParaRPr>
          </a:p>
          <a:p>
            <a:pPr marL="457200" lvl="1" indent="0">
              <a:buNone/>
            </a:pPr>
            <a:r>
              <a:rPr lang="en-US" sz="1600" b="0" dirty="0" smtClean="0">
                <a:effectLst/>
                <a:latin typeface="Arial" panose="020B0604020202020204" pitchFamily="34" charset="0"/>
                <a:cs typeface="Arial" panose="020B0604020202020204" pitchFamily="34" charset="0"/>
              </a:rPr>
              <a:t>The </a:t>
            </a:r>
            <a:r>
              <a:rPr lang="en-US" sz="1600" b="0" dirty="0">
                <a:effectLst/>
                <a:latin typeface="Arial" panose="020B0604020202020204" pitchFamily="34" charset="0"/>
                <a:cs typeface="Arial" panose="020B0604020202020204" pitchFamily="34" charset="0"/>
              </a:rPr>
              <a:t>specific amount of extended time depends on the impact of the disability and is determined by the student’s Disability </a:t>
            </a:r>
            <a:r>
              <a:rPr lang="en-US" sz="1600" b="0" dirty="0" smtClean="0">
                <a:effectLst/>
                <a:latin typeface="Arial" panose="020B0604020202020204" pitchFamily="34" charset="0"/>
                <a:cs typeface="Arial" panose="020B0604020202020204" pitchFamily="34" charset="0"/>
              </a:rPr>
              <a:t>Specialist. </a:t>
            </a:r>
          </a:p>
          <a:p>
            <a:r>
              <a:rPr lang="en-US" sz="2200" b="1" dirty="0" smtClean="0">
                <a:effectLst/>
                <a:latin typeface="Arial" panose="020B0604020202020204" pitchFamily="34" charset="0"/>
                <a:cs typeface="Arial" panose="020B0604020202020204" pitchFamily="34" charset="0"/>
              </a:rPr>
              <a:t>Distraction-reduced space</a:t>
            </a:r>
          </a:p>
          <a:p>
            <a:pPr marL="457200" lvl="1" indent="0">
              <a:buNone/>
            </a:pPr>
            <a:r>
              <a:rPr lang="en-US" sz="1600" b="0" dirty="0" smtClean="0">
                <a:effectLst/>
                <a:latin typeface="Arial" panose="020B0604020202020204" pitchFamily="34" charset="0"/>
                <a:cs typeface="Arial" panose="020B0604020202020204" pitchFamily="34" charset="0"/>
              </a:rPr>
              <a:t>Small</a:t>
            </a:r>
            <a:r>
              <a:rPr lang="en-US" sz="1600" b="0" dirty="0">
                <a:effectLst/>
                <a:latin typeface="Arial" panose="020B0604020202020204" pitchFamily="34" charset="0"/>
                <a:cs typeface="Arial" panose="020B0604020202020204" pitchFamily="34" charset="0"/>
              </a:rPr>
              <a:t>, quiet rooms are available for testing; we are unable to guarantee isolated space</a:t>
            </a:r>
            <a:r>
              <a:rPr lang="en-US" sz="1600" b="0" dirty="0" smtClean="0">
                <a:effectLst/>
                <a:latin typeface="Arial" panose="020B0604020202020204" pitchFamily="34" charset="0"/>
                <a:cs typeface="Arial" panose="020B0604020202020204" pitchFamily="34" charset="0"/>
              </a:rPr>
              <a:t>.</a:t>
            </a:r>
          </a:p>
          <a:p>
            <a:r>
              <a:rPr lang="en-US" sz="2200" b="1" dirty="0" smtClean="0">
                <a:effectLst/>
                <a:latin typeface="Arial" panose="020B0604020202020204" pitchFamily="34" charset="0"/>
                <a:cs typeface="Arial" panose="020B0604020202020204" pitchFamily="34" charset="0"/>
              </a:rPr>
              <a:t>Test </a:t>
            </a:r>
            <a:r>
              <a:rPr lang="en-US" sz="2200" b="1" dirty="0">
                <a:effectLst/>
                <a:latin typeface="Arial" panose="020B0604020202020204" pitchFamily="34" charset="0"/>
                <a:cs typeface="Arial" panose="020B0604020202020204" pitchFamily="34" charset="0"/>
              </a:rPr>
              <a:t>proctors </a:t>
            </a:r>
            <a:r>
              <a:rPr lang="en-US" sz="2200" dirty="0">
                <a:effectLst/>
                <a:latin typeface="Arial" panose="020B0604020202020204" pitchFamily="34" charset="0"/>
                <a:cs typeface="Arial" panose="020B0604020202020204" pitchFamily="34" charset="0"/>
              </a:rPr>
              <a:t>(reader and/or </a:t>
            </a:r>
            <a:r>
              <a:rPr lang="en-US" sz="2200" dirty="0" smtClean="0">
                <a:effectLst/>
                <a:latin typeface="Arial" panose="020B0604020202020204" pitchFamily="34" charset="0"/>
                <a:cs typeface="Arial" panose="020B0604020202020204" pitchFamily="34" charset="0"/>
              </a:rPr>
              <a:t>scribe)</a:t>
            </a:r>
          </a:p>
          <a:p>
            <a:pPr marL="457200" lvl="1" indent="0">
              <a:buNone/>
            </a:pPr>
            <a:r>
              <a:rPr lang="en-US" sz="1600" b="0" dirty="0" smtClean="0">
                <a:effectLst/>
                <a:latin typeface="Arial" panose="020B0604020202020204" pitchFamily="34" charset="0"/>
                <a:cs typeface="Arial" panose="020B0604020202020204" pitchFamily="34" charset="0"/>
              </a:rPr>
              <a:t>Readers </a:t>
            </a:r>
            <a:r>
              <a:rPr lang="en-US" sz="1600" b="0" dirty="0">
                <a:effectLst/>
                <a:latin typeface="Arial" panose="020B0604020202020204" pitchFamily="34" charset="0"/>
                <a:cs typeface="Arial" panose="020B0604020202020204" pitchFamily="34" charset="0"/>
              </a:rPr>
              <a:t>may read and repeat test questions verbatim for student; Scribes </a:t>
            </a:r>
            <a:r>
              <a:rPr lang="en-US" sz="1600" b="0" dirty="0" smtClean="0">
                <a:effectLst/>
                <a:latin typeface="Arial" panose="020B0604020202020204" pitchFamily="34" charset="0"/>
                <a:cs typeface="Arial" panose="020B0604020202020204" pitchFamily="34" charset="0"/>
              </a:rPr>
              <a:t>write </a:t>
            </a:r>
            <a:r>
              <a:rPr lang="en-US" sz="1600" b="0" dirty="0">
                <a:effectLst/>
                <a:latin typeface="Arial" panose="020B0604020202020204" pitchFamily="34" charset="0"/>
                <a:cs typeface="Arial" panose="020B0604020202020204" pitchFamily="34" charset="0"/>
              </a:rPr>
              <a:t>answers to test questions verbatim as dictated by student</a:t>
            </a:r>
            <a:r>
              <a:rPr lang="en-US" sz="1600" b="0" dirty="0" smtClean="0">
                <a:effectLst/>
                <a:latin typeface="Arial" panose="020B0604020202020204" pitchFamily="34" charset="0"/>
                <a:cs typeface="Arial" panose="020B0604020202020204" pitchFamily="34" charset="0"/>
              </a:rPr>
              <a:t>.</a:t>
            </a:r>
          </a:p>
          <a:p>
            <a:r>
              <a:rPr lang="en-US" sz="2200" b="1" dirty="0" smtClean="0">
                <a:effectLst/>
                <a:latin typeface="Arial" panose="020B0604020202020204" pitchFamily="34" charset="0"/>
                <a:cs typeface="Arial" panose="020B0604020202020204" pitchFamily="34" charset="0"/>
              </a:rPr>
              <a:t>Use </a:t>
            </a:r>
            <a:r>
              <a:rPr lang="en-US" sz="2200" b="1" dirty="0">
                <a:effectLst/>
                <a:latin typeface="Arial" panose="020B0604020202020204" pitchFamily="34" charset="0"/>
                <a:cs typeface="Arial" panose="020B0604020202020204" pitchFamily="34" charset="0"/>
              </a:rPr>
              <a:t>of technology on </a:t>
            </a:r>
            <a:r>
              <a:rPr lang="en-US" sz="2200" b="1" dirty="0" smtClean="0">
                <a:effectLst/>
                <a:latin typeface="Arial" panose="020B0604020202020204" pitchFamily="34" charset="0"/>
                <a:cs typeface="Arial" panose="020B0604020202020204" pitchFamily="34" charset="0"/>
              </a:rPr>
              <a:t>tests</a:t>
            </a:r>
          </a:p>
          <a:p>
            <a:pPr marL="457200" lvl="1" indent="0">
              <a:buNone/>
            </a:pPr>
            <a:r>
              <a:rPr lang="en-US" sz="1600" b="0" dirty="0" smtClean="0">
                <a:effectLst/>
                <a:latin typeface="Arial" panose="020B0604020202020204" pitchFamily="34" charset="0"/>
                <a:cs typeface="Arial" panose="020B0604020202020204" pitchFamily="34" charset="0"/>
              </a:rPr>
              <a:t>Includes </a:t>
            </a:r>
            <a:r>
              <a:rPr lang="en-US" sz="1600" b="0" dirty="0">
                <a:effectLst/>
                <a:latin typeface="Arial" panose="020B0604020202020204" pitchFamily="34" charset="0"/>
                <a:cs typeface="Arial" panose="020B0604020202020204" pitchFamily="34" charset="0"/>
              </a:rPr>
              <a:t>computers, CCTV, adaptive software, etc. depending on students’ disability-related needs. Students are not able to use their own personal devices when testing. </a:t>
            </a:r>
          </a:p>
          <a:p>
            <a:pPr marL="0" indent="0">
              <a:buNone/>
            </a:pPr>
            <a:endParaRPr lang="en-US" sz="1600" b="0" dirty="0"/>
          </a:p>
        </p:txBody>
      </p:sp>
    </p:spTree>
    <p:extLst>
      <p:ext uri="{BB962C8B-B14F-4D97-AF65-F5344CB8AC3E}">
        <p14:creationId xmlns:p14="http://schemas.microsoft.com/office/powerpoint/2010/main" val="3288624029"/>
      </p:ext>
    </p:extLst>
  </p:cSld>
  <p:clrMapOvr>
    <a:masterClrMapping/>
  </p:clrMapOvr>
  <p:transition advTm="0">
    <p:diamon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7500" y="381000"/>
            <a:ext cx="8637588" cy="457200"/>
          </a:xfrm>
        </p:spPr>
        <p:txBody>
          <a:bodyPr>
            <a:noAutofit/>
          </a:bodyPr>
          <a:lstStyle/>
          <a:p>
            <a:r>
              <a:rPr lang="en-US" sz="3600" dirty="0" smtClean="0">
                <a:effectLst/>
              </a:rPr>
              <a:t>Options for Testing</a:t>
            </a:r>
            <a:endParaRPr lang="en-US" sz="3600" dirty="0">
              <a:effectLst/>
            </a:endParaRPr>
          </a:p>
        </p:txBody>
      </p:sp>
      <p:sp>
        <p:nvSpPr>
          <p:cNvPr id="3" name="Content Placeholder 2"/>
          <p:cNvSpPr>
            <a:spLocks noGrp="1"/>
          </p:cNvSpPr>
          <p:nvPr>
            <p:ph idx="1"/>
          </p:nvPr>
        </p:nvSpPr>
        <p:spPr>
          <a:xfrm>
            <a:off x="304800" y="1143000"/>
            <a:ext cx="8208962" cy="1143000"/>
          </a:xfrm>
        </p:spPr>
        <p:txBody>
          <a:bodyPr/>
          <a:lstStyle/>
          <a:p>
            <a:pPr marL="0" indent="0">
              <a:buNone/>
            </a:pPr>
            <a:r>
              <a:rPr lang="en-US" sz="2000" b="0" dirty="0" smtClean="0">
                <a:effectLst/>
                <a:latin typeface="Arial" panose="020B0604020202020204" pitchFamily="34" charset="0"/>
                <a:cs typeface="Arial" panose="020B0604020202020204" pitchFamily="34" charset="0"/>
              </a:rPr>
              <a:t>Faculty will receive students’ accommodation letter(s) via email which indicates specific accommodations for which each student is eligible</a:t>
            </a:r>
            <a:endParaRPr lang="en-US" sz="2000" b="0"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3270" y="3210003"/>
            <a:ext cx="8313258" cy="235259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extBox 3"/>
          <p:cNvSpPr txBox="1"/>
          <p:nvPr/>
        </p:nvSpPr>
        <p:spPr>
          <a:xfrm>
            <a:off x="609600" y="2777338"/>
            <a:ext cx="5921044" cy="307777"/>
          </a:xfrm>
          <a:prstGeom prst="rect">
            <a:avLst/>
          </a:prstGeom>
          <a:noFill/>
        </p:spPr>
        <p:txBody>
          <a:bodyPr wrap="none" rtlCol="0">
            <a:spAutoFit/>
          </a:bodyPr>
          <a:lstStyle/>
          <a:p>
            <a:r>
              <a:rPr lang="en-US" sz="1400" b="1" dirty="0" smtClean="0">
                <a:solidFill>
                  <a:srgbClr val="002060"/>
                </a:solidFill>
                <a:latin typeface="Arial" panose="020B0604020202020204" pitchFamily="34" charset="0"/>
                <a:cs typeface="Arial" panose="020B0604020202020204" pitchFamily="34" charset="0"/>
              </a:rPr>
              <a:t>Sample language from Letter of Accommodation regarding Testing:</a:t>
            </a:r>
            <a:endParaRPr lang="en-US" sz="1400" b="1"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24370562"/>
      </p:ext>
    </p:extLst>
  </p:cSld>
  <p:clrMapOvr>
    <a:masterClrMapping/>
  </p:clrMapOvr>
  <p:transition advTm="0">
    <p:diamon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7500" y="381000"/>
            <a:ext cx="8637588" cy="457200"/>
          </a:xfrm>
        </p:spPr>
        <p:txBody>
          <a:bodyPr>
            <a:noAutofit/>
          </a:bodyPr>
          <a:lstStyle/>
          <a:p>
            <a:r>
              <a:rPr lang="en-US" sz="3600" dirty="0" smtClean="0">
                <a:effectLst/>
              </a:rPr>
              <a:t>Alternative Testing Locations</a:t>
            </a:r>
            <a:endParaRPr lang="en-US" sz="3600" dirty="0">
              <a:effectLst/>
            </a:endParaRPr>
          </a:p>
        </p:txBody>
      </p:sp>
      <p:sp>
        <p:nvSpPr>
          <p:cNvPr id="3" name="Content Placeholder 2"/>
          <p:cNvSpPr>
            <a:spLocks noGrp="1"/>
          </p:cNvSpPr>
          <p:nvPr>
            <p:ph idx="1"/>
          </p:nvPr>
        </p:nvSpPr>
        <p:spPr>
          <a:xfrm>
            <a:off x="328613" y="1143000"/>
            <a:ext cx="8208962" cy="4724400"/>
          </a:xfrm>
        </p:spPr>
        <p:txBody>
          <a:bodyPr>
            <a:normAutofit/>
          </a:bodyPr>
          <a:lstStyle/>
          <a:p>
            <a:pPr marL="0" indent="0">
              <a:buNone/>
            </a:pPr>
            <a:r>
              <a:rPr lang="en-US" sz="2400" b="0" dirty="0" smtClean="0">
                <a:effectLst/>
                <a:latin typeface="Arial" panose="020B0604020202020204" pitchFamily="34" charset="0"/>
                <a:cs typeface="Arial" panose="020B0604020202020204" pitchFamily="34" charset="0"/>
              </a:rPr>
              <a:t>In order to effectively provide testing accommodations to a large number of students, alternative testing may occur in one of the </a:t>
            </a:r>
            <a:r>
              <a:rPr lang="en-US" sz="2400" b="0" dirty="0">
                <a:effectLst/>
                <a:latin typeface="Arial" panose="020B0604020202020204" pitchFamily="34" charset="0"/>
                <a:cs typeface="Arial" panose="020B0604020202020204" pitchFamily="34" charset="0"/>
              </a:rPr>
              <a:t> </a:t>
            </a:r>
            <a:r>
              <a:rPr lang="en-US" sz="2400" b="0" dirty="0" smtClean="0">
                <a:effectLst/>
                <a:latin typeface="Arial" panose="020B0604020202020204" pitchFamily="34" charset="0"/>
                <a:cs typeface="Arial" panose="020B0604020202020204" pitchFamily="34" charset="0"/>
              </a:rPr>
              <a:t>following locations based on the individual student’s need. </a:t>
            </a:r>
          </a:p>
          <a:p>
            <a:pPr marL="0" indent="0">
              <a:buNone/>
            </a:pPr>
            <a:endParaRPr lang="en-US" sz="1800" b="0"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marL="0" indent="0">
              <a:buNone/>
            </a:pPr>
            <a:r>
              <a:rPr lang="en-US" sz="2400" b="0" u="sng" dirty="0" smtClean="0">
                <a:effectLst/>
                <a:latin typeface="Arial" panose="020B0604020202020204" pitchFamily="34" charset="0"/>
                <a:cs typeface="Arial" panose="020B0604020202020204" pitchFamily="34" charset="0"/>
              </a:rPr>
              <a:t>Alternative Testing Locations</a:t>
            </a:r>
          </a:p>
          <a:p>
            <a:r>
              <a:rPr lang="en-US" sz="2400" b="0" dirty="0" smtClean="0">
                <a:effectLst/>
                <a:latin typeface="Arial" panose="020B0604020202020204" pitchFamily="34" charset="0"/>
                <a:cs typeface="Arial" panose="020B0604020202020204" pitchFamily="34" charset="0"/>
              </a:rPr>
              <a:t>Counseling and Testing Center (Simmons 304)</a:t>
            </a:r>
          </a:p>
          <a:p>
            <a:r>
              <a:rPr lang="en-US" sz="2400" b="0" dirty="0" smtClean="0">
                <a:effectLst/>
                <a:latin typeface="Arial" panose="020B0604020202020204" pitchFamily="34" charset="0"/>
                <a:cs typeface="Arial" panose="020B0604020202020204" pitchFamily="34" charset="0"/>
              </a:rPr>
              <a:t>Office </a:t>
            </a:r>
            <a:r>
              <a:rPr lang="en-US" sz="2400" b="0" dirty="0">
                <a:effectLst/>
                <a:latin typeface="Arial" panose="020B0604020202020204" pitchFamily="34" charset="0"/>
                <a:cs typeface="Arial" panose="020B0604020202020204" pitchFamily="34" charset="0"/>
              </a:rPr>
              <a:t>of </a:t>
            </a:r>
            <a:r>
              <a:rPr lang="en-US" sz="2400" b="0" dirty="0" smtClean="0">
                <a:effectLst/>
                <a:latin typeface="Arial" panose="020B0604020202020204" pitchFamily="34" charset="0"/>
                <a:cs typeface="Arial" panose="020B0604020202020204" pitchFamily="34" charset="0"/>
              </a:rPr>
              <a:t>Accessibility (Simmons 105)</a:t>
            </a:r>
          </a:p>
          <a:p>
            <a:r>
              <a:rPr lang="en-US" sz="2400" b="0" dirty="0" smtClean="0">
                <a:effectLst/>
                <a:latin typeface="Arial" panose="020B0604020202020204" pitchFamily="34" charset="0"/>
                <a:cs typeface="Arial" panose="020B0604020202020204" pitchFamily="34" charset="0"/>
              </a:rPr>
              <a:t>Computer </a:t>
            </a:r>
            <a:r>
              <a:rPr lang="en-US" sz="2400" b="0" dirty="0">
                <a:effectLst/>
                <a:latin typeface="Arial" panose="020B0604020202020204" pitchFamily="34" charset="0"/>
                <a:cs typeface="Arial" panose="020B0604020202020204" pitchFamily="34" charset="0"/>
              </a:rPr>
              <a:t>Based Assessment &amp; </a:t>
            </a:r>
            <a:r>
              <a:rPr lang="en-US" sz="2400" b="0" dirty="0" smtClean="0">
                <a:effectLst/>
                <a:latin typeface="Arial" panose="020B0604020202020204" pitchFamily="34" charset="0"/>
                <a:cs typeface="Arial" panose="020B0604020202020204" pitchFamily="34" charset="0"/>
              </a:rPr>
              <a:t>Evaluation (</a:t>
            </a:r>
            <a:r>
              <a:rPr lang="en-US" sz="2400" b="0" dirty="0" err="1" smtClean="0">
                <a:effectLst/>
                <a:latin typeface="Arial" panose="020B0604020202020204" pitchFamily="34" charset="0"/>
                <a:cs typeface="Arial" panose="020B0604020202020204" pitchFamily="34" charset="0"/>
              </a:rPr>
              <a:t>Schrank</a:t>
            </a:r>
            <a:r>
              <a:rPr lang="en-US" sz="2400" b="0" dirty="0" smtClean="0">
                <a:effectLst/>
                <a:latin typeface="Arial" panose="020B0604020202020204" pitchFamily="34" charset="0"/>
                <a:cs typeface="Arial" panose="020B0604020202020204" pitchFamily="34" charset="0"/>
              </a:rPr>
              <a:t> North 153)</a:t>
            </a:r>
          </a:p>
          <a:p>
            <a:pPr marL="0" indent="0">
              <a:buNone/>
            </a:pPr>
            <a:endParaRPr lang="en-US" sz="2000" dirty="0">
              <a:effectLst/>
              <a:latin typeface="Arial" panose="020B0604020202020204" pitchFamily="34" charset="0"/>
              <a:cs typeface="Arial" panose="020B0604020202020204" pitchFamily="34" charset="0"/>
            </a:endParaRPr>
          </a:p>
          <a:p>
            <a:pPr marL="457200" lvl="1" indent="0">
              <a:buNone/>
            </a:pPr>
            <a:endParaRPr lang="en-US" sz="1600" dirty="0" smtClean="0">
              <a:effectLst/>
              <a:latin typeface="Arial" panose="020B0604020202020204" pitchFamily="34" charset="0"/>
              <a:cs typeface="Arial" panose="020B0604020202020204" pitchFamily="34" charset="0"/>
            </a:endParaRPr>
          </a:p>
          <a:p>
            <a:pPr marL="457200" lvl="1" indent="0">
              <a:buNone/>
            </a:pPr>
            <a:endParaRPr lang="en-US" sz="1400" b="1"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24370562"/>
      </p:ext>
    </p:extLst>
  </p:cSld>
  <p:clrMapOvr>
    <a:masterClrMapping/>
  </p:clrMapOvr>
  <p:transition advTm="0">
    <p:diamon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7500" y="681335"/>
            <a:ext cx="8637588" cy="461665"/>
          </a:xfrm>
        </p:spPr>
        <p:txBody>
          <a:bodyPr>
            <a:noAutofit/>
          </a:bodyPr>
          <a:lstStyle/>
          <a:p>
            <a:r>
              <a:rPr lang="en-US" sz="3600" dirty="0" smtClean="0">
                <a:effectLst/>
              </a:rPr>
              <a:t>Options for Testing</a:t>
            </a:r>
            <a:endParaRPr lang="en-US" sz="3600" dirty="0">
              <a:effectLst/>
            </a:endParaRPr>
          </a:p>
        </p:txBody>
      </p:sp>
      <p:sp>
        <p:nvSpPr>
          <p:cNvPr id="4" name="Text Placeholder 3"/>
          <p:cNvSpPr txBox="1">
            <a:spLocks/>
          </p:cNvSpPr>
          <p:nvPr/>
        </p:nvSpPr>
        <p:spPr bwMode="auto">
          <a:xfrm>
            <a:off x="304800" y="1295400"/>
            <a:ext cx="8229600" cy="5410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rgbClr val="CCFF33"/>
              </a:buClr>
              <a:buSzPct val="70000"/>
              <a:buFont typeface="Wingdings" pitchFamily="2" charset="2"/>
              <a:buChar char="n"/>
              <a:defRPr sz="3200" b="1">
                <a:solidFill>
                  <a:srgbClr val="000066"/>
                </a:solidFill>
                <a:effectLst>
                  <a:outerShdw blurRad="38100" dist="38100" dir="2700000" algn="tl">
                    <a:srgbClr val="000000"/>
                  </a:outerShdw>
                </a:effectLst>
                <a:latin typeface="+mn-lt"/>
                <a:ea typeface="+mn-ea"/>
                <a:cs typeface="+mn-cs"/>
              </a:defRPr>
            </a:lvl1pPr>
            <a:lvl2pPr marL="742950" indent="-285750" algn="l" rtl="0" eaLnBrk="1" fontAlgn="base" hangingPunct="1">
              <a:spcBef>
                <a:spcPct val="20000"/>
              </a:spcBef>
              <a:spcAft>
                <a:spcPct val="0"/>
              </a:spcAft>
              <a:buClr>
                <a:schemeClr val="accent2"/>
              </a:buClr>
              <a:buSzPct val="65000"/>
              <a:buFont typeface="Wingdings" pitchFamily="2" charset="2"/>
              <a:buChar char="n"/>
              <a:defRPr sz="2800">
                <a:solidFill>
                  <a:srgbClr val="000066"/>
                </a:solidFill>
                <a:effectLst>
                  <a:outerShdw blurRad="38100" dist="38100" dir="2700000" algn="tl">
                    <a:srgbClr val="000000"/>
                  </a:outerShdw>
                </a:effectLst>
                <a:latin typeface="+mn-lt"/>
              </a:defRPr>
            </a:lvl2pPr>
            <a:lvl3pPr marL="1143000" indent="-228600" algn="l" rtl="0" eaLnBrk="1" fontAlgn="base" hangingPunct="1">
              <a:spcBef>
                <a:spcPct val="20000"/>
              </a:spcBef>
              <a:spcAft>
                <a:spcPct val="0"/>
              </a:spcAft>
              <a:buClr>
                <a:srgbClr val="0099CC"/>
              </a:buClr>
              <a:buSzPct val="65000"/>
              <a:buFont typeface="Wingdings" pitchFamily="2" charset="2"/>
              <a:buChar char="n"/>
              <a:defRPr sz="2400" b="1">
                <a:solidFill>
                  <a:srgbClr val="000066"/>
                </a:solidFill>
                <a:effectLst>
                  <a:outerShdw blurRad="38100" dist="38100" dir="2700000" algn="tl">
                    <a:srgbClr val="000000"/>
                  </a:outerShdw>
                </a:effectLst>
                <a:latin typeface="+mn-lt"/>
              </a:defRPr>
            </a:lvl3pPr>
            <a:lvl4pPr marL="1600200" indent="-228600" algn="l" rtl="0" eaLnBrk="1" fontAlgn="base" hangingPunct="1">
              <a:spcBef>
                <a:spcPct val="20000"/>
              </a:spcBef>
              <a:spcAft>
                <a:spcPct val="0"/>
              </a:spcAft>
              <a:buClr>
                <a:schemeClr val="tx2"/>
              </a:buClr>
              <a:buSzPct val="75000"/>
              <a:buFont typeface="Wingdings" pitchFamily="2" charset="2"/>
              <a:buChar char="n"/>
              <a:defRPr sz="2000" b="1">
                <a:solidFill>
                  <a:srgbClr val="000066"/>
                </a:solidFill>
                <a:effectLst>
                  <a:outerShdw blurRad="38100" dist="38100" dir="2700000" algn="tl">
                    <a:srgbClr val="000000"/>
                  </a:outerShdw>
                </a:effectLst>
                <a:latin typeface="+mn-lt"/>
              </a:defRPr>
            </a:lvl4pPr>
            <a:lvl5pPr marL="2057400" indent="-228600" algn="l" rtl="0" eaLnBrk="1" fontAlgn="base" hangingPunct="1">
              <a:spcBef>
                <a:spcPct val="20000"/>
              </a:spcBef>
              <a:spcAft>
                <a:spcPct val="0"/>
              </a:spcAft>
              <a:buClr>
                <a:schemeClr val="hlink"/>
              </a:buClr>
              <a:buSzPct val="65000"/>
              <a:buFont typeface="Wingdings" pitchFamily="2" charset="2"/>
              <a:buChar char="n"/>
              <a:defRPr sz="2000" b="1">
                <a:solidFill>
                  <a:srgbClr val="000066"/>
                </a:solidFill>
                <a:effectLst>
                  <a:outerShdw blurRad="38100" dist="38100" dir="2700000" algn="tl">
                    <a:srgbClr val="000000"/>
                  </a:outerShdw>
                </a:effectLst>
                <a:latin typeface="+mn-lt"/>
              </a:defRPr>
            </a:lvl5pPr>
            <a:lvl6pPr marL="2514600" indent="-228600" algn="l" rtl="0" eaLnBrk="1" fontAlgn="base" hangingPunct="1">
              <a:spcBef>
                <a:spcPct val="20000"/>
              </a:spcBef>
              <a:spcAft>
                <a:spcPct val="0"/>
              </a:spcAft>
              <a:buClr>
                <a:schemeClr val="hlink"/>
              </a:buClr>
              <a:buSzPct val="65000"/>
              <a:buFont typeface="Wingdings" pitchFamily="2" charset="2"/>
              <a:buChar char="n"/>
              <a:defRPr sz="2000" b="1">
                <a:solidFill>
                  <a:srgbClr val="000066"/>
                </a:solidFill>
                <a:effectLst>
                  <a:outerShdw blurRad="38100" dist="38100" dir="2700000" algn="tl">
                    <a:srgbClr val="000000"/>
                  </a:outerShdw>
                </a:effectLst>
                <a:latin typeface="+mn-lt"/>
              </a:defRPr>
            </a:lvl6pPr>
            <a:lvl7pPr marL="2971800" indent="-228600" algn="l" rtl="0" eaLnBrk="1" fontAlgn="base" hangingPunct="1">
              <a:spcBef>
                <a:spcPct val="20000"/>
              </a:spcBef>
              <a:spcAft>
                <a:spcPct val="0"/>
              </a:spcAft>
              <a:buClr>
                <a:schemeClr val="hlink"/>
              </a:buClr>
              <a:buSzPct val="65000"/>
              <a:buFont typeface="Wingdings" pitchFamily="2" charset="2"/>
              <a:buChar char="n"/>
              <a:defRPr sz="2000" b="1">
                <a:solidFill>
                  <a:srgbClr val="000066"/>
                </a:solidFill>
                <a:effectLst>
                  <a:outerShdw blurRad="38100" dist="38100" dir="2700000" algn="tl">
                    <a:srgbClr val="000000"/>
                  </a:outerShdw>
                </a:effectLst>
                <a:latin typeface="+mn-lt"/>
              </a:defRPr>
            </a:lvl7pPr>
            <a:lvl8pPr marL="3429000" indent="-228600" algn="l" rtl="0" eaLnBrk="1" fontAlgn="base" hangingPunct="1">
              <a:spcBef>
                <a:spcPct val="20000"/>
              </a:spcBef>
              <a:spcAft>
                <a:spcPct val="0"/>
              </a:spcAft>
              <a:buClr>
                <a:schemeClr val="hlink"/>
              </a:buClr>
              <a:buSzPct val="65000"/>
              <a:buFont typeface="Wingdings" pitchFamily="2" charset="2"/>
              <a:buChar char="n"/>
              <a:defRPr sz="2000" b="1">
                <a:solidFill>
                  <a:srgbClr val="000066"/>
                </a:solidFill>
                <a:effectLst>
                  <a:outerShdw blurRad="38100" dist="38100" dir="2700000" algn="tl">
                    <a:srgbClr val="000000"/>
                  </a:outerShdw>
                </a:effectLst>
                <a:latin typeface="+mn-lt"/>
              </a:defRPr>
            </a:lvl8pPr>
            <a:lvl9pPr marL="3886200" indent="-228600" algn="l" rtl="0" eaLnBrk="1" fontAlgn="base" hangingPunct="1">
              <a:spcBef>
                <a:spcPct val="20000"/>
              </a:spcBef>
              <a:spcAft>
                <a:spcPct val="0"/>
              </a:spcAft>
              <a:buClr>
                <a:schemeClr val="hlink"/>
              </a:buClr>
              <a:buSzPct val="65000"/>
              <a:buFont typeface="Wingdings" pitchFamily="2" charset="2"/>
              <a:buChar char="n"/>
              <a:defRPr sz="2000" b="1">
                <a:solidFill>
                  <a:srgbClr val="000066"/>
                </a:solidFill>
                <a:effectLst>
                  <a:outerShdw blurRad="38100" dist="38100" dir="2700000" algn="tl">
                    <a:srgbClr val="000000"/>
                  </a:outerShdw>
                </a:effectLst>
                <a:latin typeface="+mn-lt"/>
              </a:defRPr>
            </a:lvl9pPr>
          </a:lstStyle>
          <a:p>
            <a:r>
              <a:rPr lang="en-US" sz="2200" b="0" dirty="0">
                <a:effectLst/>
                <a:latin typeface="Arial" panose="020B0604020202020204" pitchFamily="34" charset="0"/>
                <a:cs typeface="Arial" panose="020B0604020202020204" pitchFamily="34" charset="0"/>
              </a:rPr>
              <a:t>Students </a:t>
            </a:r>
            <a:r>
              <a:rPr lang="en-US" sz="2200" b="0" dirty="0" smtClean="0">
                <a:effectLst/>
                <a:latin typeface="Arial" panose="020B0604020202020204" pitchFamily="34" charset="0"/>
                <a:cs typeface="Arial" panose="020B0604020202020204" pitchFamily="34" charset="0"/>
              </a:rPr>
              <a:t>have </a:t>
            </a:r>
            <a:r>
              <a:rPr lang="en-US" sz="2200" b="0" dirty="0">
                <a:effectLst/>
                <a:latin typeface="Arial" panose="020B0604020202020204" pitchFamily="34" charset="0"/>
                <a:cs typeface="Arial" panose="020B0604020202020204" pitchFamily="34" charset="0"/>
              </a:rPr>
              <a:t>the right to choose whether they wish to utilize testing accommodations for each </a:t>
            </a:r>
            <a:r>
              <a:rPr lang="en-US" sz="2200" b="0" dirty="0" smtClean="0">
                <a:effectLst/>
                <a:latin typeface="Arial" panose="020B0604020202020204" pitchFamily="34" charset="0"/>
                <a:cs typeface="Arial" panose="020B0604020202020204" pitchFamily="34" charset="0"/>
              </a:rPr>
              <a:t>quiz/test/exam. </a:t>
            </a:r>
            <a:endParaRPr lang="en-US" sz="2200" b="0" dirty="0">
              <a:effectLst/>
              <a:latin typeface="Arial" panose="020B0604020202020204" pitchFamily="34" charset="0"/>
              <a:cs typeface="Arial" panose="020B0604020202020204" pitchFamily="34" charset="0"/>
            </a:endParaRPr>
          </a:p>
          <a:p>
            <a:r>
              <a:rPr lang="en-US" sz="2200" b="0" dirty="0">
                <a:effectLst/>
                <a:latin typeface="Arial" panose="020B0604020202020204" pitchFamily="34" charset="0"/>
                <a:cs typeface="Arial" panose="020B0604020202020204" pitchFamily="34" charset="0"/>
              </a:rPr>
              <a:t>Students may take tests with the class without utilizing accommodations.</a:t>
            </a:r>
          </a:p>
          <a:p>
            <a:r>
              <a:rPr lang="en-US" sz="2200" b="0" dirty="0">
                <a:effectLst/>
                <a:latin typeface="Arial" panose="020B0604020202020204" pitchFamily="34" charset="0"/>
                <a:cs typeface="Arial" panose="020B0604020202020204" pitchFamily="34" charset="0"/>
              </a:rPr>
              <a:t>If students wish to complete the test without accommodations they </a:t>
            </a:r>
            <a:r>
              <a:rPr lang="en-US" sz="2200" b="0" dirty="0" smtClean="0">
                <a:effectLst/>
                <a:latin typeface="Arial" panose="020B0604020202020204" pitchFamily="34" charset="0"/>
                <a:cs typeface="Arial" panose="020B0604020202020204" pitchFamily="34" charset="0"/>
              </a:rPr>
              <a:t>cannot</a:t>
            </a:r>
            <a:r>
              <a:rPr lang="en-US" sz="2200" b="0" dirty="0">
                <a:effectLst/>
                <a:latin typeface="Arial" panose="020B0604020202020204" pitchFamily="34" charset="0"/>
                <a:cs typeface="Arial" panose="020B0604020202020204" pitchFamily="34" charset="0"/>
              </a:rPr>
              <a:t>:</a:t>
            </a:r>
          </a:p>
          <a:p>
            <a:pPr lvl="1"/>
            <a:r>
              <a:rPr lang="en-US" sz="1600" dirty="0">
                <a:effectLst/>
                <a:latin typeface="Arial" panose="020B0604020202020204" pitchFamily="34" charset="0"/>
                <a:cs typeface="Arial" panose="020B0604020202020204" pitchFamily="34" charset="0"/>
              </a:rPr>
              <a:t>Retake the test if they do not receive the grade they anticipate</a:t>
            </a:r>
          </a:p>
          <a:p>
            <a:pPr lvl="1"/>
            <a:r>
              <a:rPr lang="en-US" sz="1600" dirty="0" smtClean="0">
                <a:effectLst/>
                <a:latin typeface="Arial" panose="020B0604020202020204" pitchFamily="34" charset="0"/>
                <a:cs typeface="Arial" panose="020B0604020202020204" pitchFamily="34" charset="0"/>
              </a:rPr>
              <a:t>Receive </a:t>
            </a:r>
            <a:r>
              <a:rPr lang="en-US" sz="1600" dirty="0">
                <a:effectLst/>
                <a:latin typeface="Arial" panose="020B0604020202020204" pitchFamily="34" charset="0"/>
                <a:cs typeface="Arial" panose="020B0604020202020204" pitchFamily="34" charset="0"/>
              </a:rPr>
              <a:t>accommodations on the spot, if not </a:t>
            </a:r>
            <a:r>
              <a:rPr lang="en-US" sz="1600" dirty="0" smtClean="0">
                <a:effectLst/>
                <a:latin typeface="Arial" panose="020B0604020202020204" pitchFamily="34" charset="0"/>
                <a:cs typeface="Arial" panose="020B0604020202020204" pitchFamily="34" charset="0"/>
              </a:rPr>
              <a:t>prearranged</a:t>
            </a:r>
          </a:p>
          <a:p>
            <a:pPr marL="457200" lvl="1" indent="0">
              <a:buNone/>
            </a:pPr>
            <a:endParaRPr lang="en-US" sz="1600" dirty="0">
              <a:effectLst/>
              <a:latin typeface="Arial" panose="020B0604020202020204" pitchFamily="34" charset="0"/>
              <a:cs typeface="Arial" panose="020B0604020202020204" pitchFamily="34" charset="0"/>
            </a:endParaRPr>
          </a:p>
          <a:p>
            <a:r>
              <a:rPr lang="en-US" sz="2200" b="0" dirty="0" smtClean="0">
                <a:effectLst/>
                <a:latin typeface="Arial" panose="020B0604020202020204" pitchFamily="34" charset="0"/>
                <a:cs typeface="Arial" panose="020B0604020202020204" pitchFamily="34" charset="0"/>
              </a:rPr>
              <a:t>Some professors prefer to work with students to agree on an appropriate time/place for testing. This is acceptable as long as student agrees to the arrangement.</a:t>
            </a:r>
          </a:p>
          <a:p>
            <a:endParaRPr lang="en-US" sz="1400" b="0" kern="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89875799"/>
      </p:ext>
    </p:extLst>
  </p:cSld>
  <p:clrMapOvr>
    <a:masterClrMapping/>
  </p:clrMapOvr>
  <p:transition advTm="0">
    <p:diamon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7500" y="605135"/>
            <a:ext cx="8637588" cy="461665"/>
          </a:xfrm>
        </p:spPr>
        <p:txBody>
          <a:bodyPr>
            <a:noAutofit/>
          </a:bodyPr>
          <a:lstStyle/>
          <a:p>
            <a:r>
              <a:rPr lang="en-US" sz="3600" dirty="0" smtClean="0">
                <a:effectLst/>
              </a:rPr>
              <a:t>Testing Locations</a:t>
            </a:r>
            <a:endParaRPr lang="en-US" sz="3600" dirty="0">
              <a:effectLst/>
            </a:endParaRPr>
          </a:p>
        </p:txBody>
      </p:sp>
      <p:sp>
        <p:nvSpPr>
          <p:cNvPr id="4" name="Text Placeholder 3"/>
          <p:cNvSpPr txBox="1">
            <a:spLocks/>
          </p:cNvSpPr>
          <p:nvPr/>
        </p:nvSpPr>
        <p:spPr bwMode="auto">
          <a:xfrm>
            <a:off x="304800" y="1447800"/>
            <a:ext cx="7620000" cy="5410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rgbClr val="CCFF33"/>
              </a:buClr>
              <a:buSzPct val="70000"/>
              <a:buFont typeface="Wingdings" pitchFamily="2" charset="2"/>
              <a:buChar char="n"/>
              <a:defRPr sz="3200" b="1">
                <a:solidFill>
                  <a:srgbClr val="000066"/>
                </a:solidFill>
                <a:effectLst>
                  <a:outerShdw blurRad="38100" dist="38100" dir="2700000" algn="tl">
                    <a:srgbClr val="000000"/>
                  </a:outerShdw>
                </a:effectLst>
                <a:latin typeface="+mn-lt"/>
                <a:ea typeface="+mn-ea"/>
                <a:cs typeface="+mn-cs"/>
              </a:defRPr>
            </a:lvl1pPr>
            <a:lvl2pPr marL="742950" indent="-285750" algn="l" rtl="0" eaLnBrk="1" fontAlgn="base" hangingPunct="1">
              <a:spcBef>
                <a:spcPct val="20000"/>
              </a:spcBef>
              <a:spcAft>
                <a:spcPct val="0"/>
              </a:spcAft>
              <a:buClr>
                <a:schemeClr val="accent2"/>
              </a:buClr>
              <a:buSzPct val="65000"/>
              <a:buFont typeface="Wingdings" pitchFamily="2" charset="2"/>
              <a:buChar char="n"/>
              <a:defRPr sz="2800">
                <a:solidFill>
                  <a:srgbClr val="000066"/>
                </a:solidFill>
                <a:effectLst>
                  <a:outerShdw blurRad="38100" dist="38100" dir="2700000" algn="tl">
                    <a:srgbClr val="000000"/>
                  </a:outerShdw>
                </a:effectLst>
                <a:latin typeface="+mn-lt"/>
              </a:defRPr>
            </a:lvl2pPr>
            <a:lvl3pPr marL="1143000" indent="-228600" algn="l" rtl="0" eaLnBrk="1" fontAlgn="base" hangingPunct="1">
              <a:spcBef>
                <a:spcPct val="20000"/>
              </a:spcBef>
              <a:spcAft>
                <a:spcPct val="0"/>
              </a:spcAft>
              <a:buClr>
                <a:srgbClr val="0099CC"/>
              </a:buClr>
              <a:buSzPct val="65000"/>
              <a:buFont typeface="Wingdings" pitchFamily="2" charset="2"/>
              <a:buChar char="n"/>
              <a:defRPr sz="2400" b="1">
                <a:solidFill>
                  <a:srgbClr val="000066"/>
                </a:solidFill>
                <a:effectLst>
                  <a:outerShdw blurRad="38100" dist="38100" dir="2700000" algn="tl">
                    <a:srgbClr val="000000"/>
                  </a:outerShdw>
                </a:effectLst>
                <a:latin typeface="+mn-lt"/>
              </a:defRPr>
            </a:lvl3pPr>
            <a:lvl4pPr marL="1600200" indent="-228600" algn="l" rtl="0" eaLnBrk="1" fontAlgn="base" hangingPunct="1">
              <a:spcBef>
                <a:spcPct val="20000"/>
              </a:spcBef>
              <a:spcAft>
                <a:spcPct val="0"/>
              </a:spcAft>
              <a:buClr>
                <a:schemeClr val="tx2"/>
              </a:buClr>
              <a:buSzPct val="75000"/>
              <a:buFont typeface="Wingdings" pitchFamily="2" charset="2"/>
              <a:buChar char="n"/>
              <a:defRPr sz="2000" b="1">
                <a:solidFill>
                  <a:srgbClr val="000066"/>
                </a:solidFill>
                <a:effectLst>
                  <a:outerShdw blurRad="38100" dist="38100" dir="2700000" algn="tl">
                    <a:srgbClr val="000000"/>
                  </a:outerShdw>
                </a:effectLst>
                <a:latin typeface="+mn-lt"/>
              </a:defRPr>
            </a:lvl4pPr>
            <a:lvl5pPr marL="2057400" indent="-228600" algn="l" rtl="0" eaLnBrk="1" fontAlgn="base" hangingPunct="1">
              <a:spcBef>
                <a:spcPct val="20000"/>
              </a:spcBef>
              <a:spcAft>
                <a:spcPct val="0"/>
              </a:spcAft>
              <a:buClr>
                <a:schemeClr val="hlink"/>
              </a:buClr>
              <a:buSzPct val="65000"/>
              <a:buFont typeface="Wingdings" pitchFamily="2" charset="2"/>
              <a:buChar char="n"/>
              <a:defRPr sz="2000" b="1">
                <a:solidFill>
                  <a:srgbClr val="000066"/>
                </a:solidFill>
                <a:effectLst>
                  <a:outerShdw blurRad="38100" dist="38100" dir="2700000" algn="tl">
                    <a:srgbClr val="000000"/>
                  </a:outerShdw>
                </a:effectLst>
                <a:latin typeface="+mn-lt"/>
              </a:defRPr>
            </a:lvl5pPr>
            <a:lvl6pPr marL="2514600" indent="-228600" algn="l" rtl="0" eaLnBrk="1" fontAlgn="base" hangingPunct="1">
              <a:spcBef>
                <a:spcPct val="20000"/>
              </a:spcBef>
              <a:spcAft>
                <a:spcPct val="0"/>
              </a:spcAft>
              <a:buClr>
                <a:schemeClr val="hlink"/>
              </a:buClr>
              <a:buSzPct val="65000"/>
              <a:buFont typeface="Wingdings" pitchFamily="2" charset="2"/>
              <a:buChar char="n"/>
              <a:defRPr sz="2000" b="1">
                <a:solidFill>
                  <a:srgbClr val="000066"/>
                </a:solidFill>
                <a:effectLst>
                  <a:outerShdw blurRad="38100" dist="38100" dir="2700000" algn="tl">
                    <a:srgbClr val="000000"/>
                  </a:outerShdw>
                </a:effectLst>
                <a:latin typeface="+mn-lt"/>
              </a:defRPr>
            </a:lvl6pPr>
            <a:lvl7pPr marL="2971800" indent="-228600" algn="l" rtl="0" eaLnBrk="1" fontAlgn="base" hangingPunct="1">
              <a:spcBef>
                <a:spcPct val="20000"/>
              </a:spcBef>
              <a:spcAft>
                <a:spcPct val="0"/>
              </a:spcAft>
              <a:buClr>
                <a:schemeClr val="hlink"/>
              </a:buClr>
              <a:buSzPct val="65000"/>
              <a:buFont typeface="Wingdings" pitchFamily="2" charset="2"/>
              <a:buChar char="n"/>
              <a:defRPr sz="2000" b="1">
                <a:solidFill>
                  <a:srgbClr val="000066"/>
                </a:solidFill>
                <a:effectLst>
                  <a:outerShdw blurRad="38100" dist="38100" dir="2700000" algn="tl">
                    <a:srgbClr val="000000"/>
                  </a:outerShdw>
                </a:effectLst>
                <a:latin typeface="+mn-lt"/>
              </a:defRPr>
            </a:lvl7pPr>
            <a:lvl8pPr marL="3429000" indent="-228600" algn="l" rtl="0" eaLnBrk="1" fontAlgn="base" hangingPunct="1">
              <a:spcBef>
                <a:spcPct val="20000"/>
              </a:spcBef>
              <a:spcAft>
                <a:spcPct val="0"/>
              </a:spcAft>
              <a:buClr>
                <a:schemeClr val="hlink"/>
              </a:buClr>
              <a:buSzPct val="65000"/>
              <a:buFont typeface="Wingdings" pitchFamily="2" charset="2"/>
              <a:buChar char="n"/>
              <a:defRPr sz="2000" b="1">
                <a:solidFill>
                  <a:srgbClr val="000066"/>
                </a:solidFill>
                <a:effectLst>
                  <a:outerShdw blurRad="38100" dist="38100" dir="2700000" algn="tl">
                    <a:srgbClr val="000000"/>
                  </a:outerShdw>
                </a:effectLst>
                <a:latin typeface="+mn-lt"/>
              </a:defRPr>
            </a:lvl8pPr>
            <a:lvl9pPr marL="3886200" indent="-228600" algn="l" rtl="0" eaLnBrk="1" fontAlgn="base" hangingPunct="1">
              <a:spcBef>
                <a:spcPct val="20000"/>
              </a:spcBef>
              <a:spcAft>
                <a:spcPct val="0"/>
              </a:spcAft>
              <a:buClr>
                <a:schemeClr val="hlink"/>
              </a:buClr>
              <a:buSzPct val="65000"/>
              <a:buFont typeface="Wingdings" pitchFamily="2" charset="2"/>
              <a:buChar char="n"/>
              <a:defRPr sz="2000" b="1">
                <a:solidFill>
                  <a:srgbClr val="000066"/>
                </a:solidFill>
                <a:effectLst>
                  <a:outerShdw blurRad="38100" dist="38100" dir="2700000" algn="tl">
                    <a:srgbClr val="000000"/>
                  </a:outerShdw>
                </a:effectLst>
                <a:latin typeface="+mn-lt"/>
              </a:defRPr>
            </a:lvl9pPr>
          </a:lstStyle>
          <a:p>
            <a:pPr marL="0" indent="0">
              <a:buFont typeface="Wingdings" pitchFamily="2" charset="2"/>
              <a:buNone/>
            </a:pPr>
            <a:r>
              <a:rPr lang="en-US" sz="2800" kern="0" dirty="0" smtClean="0">
                <a:effectLst/>
                <a:latin typeface="Arial" panose="020B0604020202020204" pitchFamily="34" charset="0"/>
                <a:cs typeface="Arial" panose="020B0604020202020204" pitchFamily="34" charset="0"/>
              </a:rPr>
              <a:t>Counseling and Testing Center</a:t>
            </a:r>
            <a:endParaRPr lang="en-US" sz="2200" kern="0" dirty="0" smtClean="0">
              <a:effectLst/>
              <a:latin typeface="Arial" panose="020B0604020202020204" pitchFamily="34" charset="0"/>
              <a:cs typeface="Arial" panose="020B0604020202020204" pitchFamily="34" charset="0"/>
            </a:endParaRPr>
          </a:p>
          <a:p>
            <a:pPr marL="0" indent="0">
              <a:buFont typeface="Wingdings" pitchFamily="2" charset="2"/>
              <a:buNone/>
            </a:pPr>
            <a:r>
              <a:rPr lang="en-US" sz="2200" kern="0" dirty="0" smtClean="0">
                <a:effectLst/>
                <a:latin typeface="Arial" panose="020B0604020202020204" pitchFamily="34" charset="0"/>
                <a:cs typeface="Arial" panose="020B0604020202020204" pitchFamily="34" charset="0"/>
              </a:rPr>
              <a:t>Students who test here most commonly require:</a:t>
            </a:r>
          </a:p>
          <a:p>
            <a:r>
              <a:rPr lang="en-US" sz="1800" b="0" kern="0" dirty="0" smtClean="0">
                <a:effectLst/>
                <a:latin typeface="Arial" panose="020B0604020202020204" pitchFamily="34" charset="0"/>
                <a:cs typeface="Arial" panose="020B0604020202020204" pitchFamily="34" charset="0"/>
              </a:rPr>
              <a:t>Extended Time</a:t>
            </a:r>
          </a:p>
          <a:p>
            <a:r>
              <a:rPr lang="en-US" sz="1800" b="0" kern="0" dirty="0" smtClean="0">
                <a:effectLst/>
                <a:latin typeface="Arial" panose="020B0604020202020204" pitchFamily="34" charset="0"/>
                <a:cs typeface="Arial" panose="020B0604020202020204" pitchFamily="34" charset="0"/>
              </a:rPr>
              <a:t>Distraction-Reduced Space</a:t>
            </a:r>
          </a:p>
          <a:p>
            <a:r>
              <a:rPr lang="en-US" sz="1800" b="0" kern="0" dirty="0" smtClean="0">
                <a:effectLst/>
                <a:latin typeface="Arial" panose="020B0604020202020204" pitchFamily="34" charset="0"/>
                <a:cs typeface="Arial" panose="020B0604020202020204" pitchFamily="34" charset="0"/>
              </a:rPr>
              <a:t>Use of Computer</a:t>
            </a:r>
          </a:p>
          <a:p>
            <a:endParaRPr lang="en-US" sz="1400" kern="0" dirty="0">
              <a:effectLst/>
              <a:latin typeface="Arial" panose="020B0604020202020204" pitchFamily="34" charset="0"/>
              <a:cs typeface="Arial" panose="020B0604020202020204" pitchFamily="34" charset="0"/>
            </a:endParaRPr>
          </a:p>
          <a:p>
            <a:pPr marL="0" indent="0">
              <a:buNone/>
            </a:pPr>
            <a:r>
              <a:rPr lang="en-US" sz="2200" kern="0" dirty="0" smtClean="0">
                <a:effectLst/>
                <a:latin typeface="Arial" panose="020B0604020202020204" pitchFamily="34" charset="0"/>
                <a:cs typeface="Arial" panose="020B0604020202020204" pitchFamily="34" charset="0"/>
              </a:rPr>
              <a:t>Contact Information</a:t>
            </a:r>
          </a:p>
          <a:p>
            <a:r>
              <a:rPr lang="en-US" sz="1800" b="0" kern="0" dirty="0" smtClean="0">
                <a:effectLst/>
                <a:latin typeface="Arial" panose="020B0604020202020204" pitchFamily="34" charset="0"/>
                <a:cs typeface="Arial" panose="020B0604020202020204" pitchFamily="34" charset="0"/>
              </a:rPr>
              <a:t>Simmons </a:t>
            </a:r>
            <a:r>
              <a:rPr lang="en-US" sz="1800" b="0" kern="0" dirty="0">
                <a:effectLst/>
                <a:latin typeface="Arial" panose="020B0604020202020204" pitchFamily="34" charset="0"/>
                <a:cs typeface="Arial" panose="020B0604020202020204" pitchFamily="34" charset="0"/>
              </a:rPr>
              <a:t>Hall 304 </a:t>
            </a:r>
          </a:p>
          <a:p>
            <a:r>
              <a:rPr lang="en-US" sz="1800" kern="0" dirty="0" smtClean="0">
                <a:effectLst/>
                <a:latin typeface="Arial" panose="020B0604020202020204" pitchFamily="34" charset="0"/>
                <a:cs typeface="Arial" panose="020B0604020202020204" pitchFamily="34" charset="0"/>
              </a:rPr>
              <a:t>330-972-7084</a:t>
            </a:r>
            <a:endParaRPr lang="en-US" sz="1800" kern="0" dirty="0">
              <a:effectLst/>
              <a:latin typeface="Arial" panose="020B0604020202020204" pitchFamily="34" charset="0"/>
              <a:cs typeface="Arial" panose="020B0604020202020204" pitchFamily="34" charset="0"/>
            </a:endParaRPr>
          </a:p>
          <a:p>
            <a:r>
              <a:rPr lang="en-US" sz="1800" b="0" kern="0" dirty="0" smtClean="0">
                <a:effectLst/>
                <a:latin typeface="Arial" panose="020B0604020202020204" pitchFamily="34" charset="0"/>
                <a:cs typeface="Arial" panose="020B0604020202020204" pitchFamily="34" charset="0"/>
                <a:hlinkClick r:id="rId3"/>
              </a:rPr>
              <a:t>CCTesting@uakron.edu</a:t>
            </a:r>
            <a:endParaRPr lang="en-US" sz="1800" b="0" kern="0" dirty="0" smtClean="0">
              <a:effectLst/>
              <a:latin typeface="Arial" panose="020B0604020202020204" pitchFamily="34" charset="0"/>
              <a:cs typeface="Arial" panose="020B0604020202020204" pitchFamily="34" charset="0"/>
            </a:endParaRPr>
          </a:p>
          <a:p>
            <a:pPr marL="0" indent="0">
              <a:buNone/>
            </a:pPr>
            <a:endParaRPr lang="en-US" sz="1400" kern="0" dirty="0" smtClean="0">
              <a:effectLst/>
              <a:latin typeface="Arial" panose="020B0604020202020204" pitchFamily="34" charset="0"/>
              <a:cs typeface="Arial" panose="020B0604020202020204" pitchFamily="34" charset="0"/>
            </a:endParaRPr>
          </a:p>
          <a:p>
            <a:pPr lvl="2"/>
            <a:endParaRPr lang="en-US" sz="600" b="0" kern="0" dirty="0" smtClean="0">
              <a:effectLst/>
              <a:latin typeface="Arial" panose="020B0604020202020204" pitchFamily="34" charset="0"/>
              <a:cs typeface="Arial" panose="020B0604020202020204" pitchFamily="34" charset="0"/>
            </a:endParaRPr>
          </a:p>
          <a:p>
            <a:endParaRPr lang="en-US" sz="1400" b="0" kern="0" dirty="0" smtClean="0">
              <a:effectLst/>
              <a:latin typeface="Arial" panose="020B0604020202020204" pitchFamily="34" charset="0"/>
              <a:cs typeface="Arial" panose="020B0604020202020204" pitchFamily="34" charset="0"/>
            </a:endParaRPr>
          </a:p>
          <a:p>
            <a:endParaRPr lang="en-US" sz="1400" b="0" kern="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37186095"/>
      </p:ext>
    </p:extLst>
  </p:cSld>
  <p:clrMapOvr>
    <a:masterClrMapping/>
  </p:clrMapOvr>
  <p:transition advTm="0">
    <p:diamon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7500" y="681335"/>
            <a:ext cx="8637588" cy="461665"/>
          </a:xfrm>
        </p:spPr>
        <p:txBody>
          <a:bodyPr>
            <a:noAutofit/>
          </a:bodyPr>
          <a:lstStyle/>
          <a:p>
            <a:r>
              <a:rPr lang="en-US" sz="3600" dirty="0" smtClean="0">
                <a:effectLst/>
              </a:rPr>
              <a:t>Testing Locations</a:t>
            </a:r>
            <a:endParaRPr lang="en-US" sz="3600" dirty="0">
              <a:effectLst/>
            </a:endParaRPr>
          </a:p>
        </p:txBody>
      </p:sp>
      <p:sp>
        <p:nvSpPr>
          <p:cNvPr id="4" name="Text Placeholder 3"/>
          <p:cNvSpPr txBox="1">
            <a:spLocks/>
          </p:cNvSpPr>
          <p:nvPr/>
        </p:nvSpPr>
        <p:spPr bwMode="auto">
          <a:xfrm>
            <a:off x="304800" y="1447800"/>
            <a:ext cx="7620000" cy="5410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rgbClr val="CCFF33"/>
              </a:buClr>
              <a:buSzPct val="70000"/>
              <a:buFont typeface="Wingdings" pitchFamily="2" charset="2"/>
              <a:buChar char="n"/>
              <a:defRPr sz="3200" b="1">
                <a:solidFill>
                  <a:srgbClr val="000066"/>
                </a:solidFill>
                <a:effectLst>
                  <a:outerShdw blurRad="38100" dist="38100" dir="2700000" algn="tl">
                    <a:srgbClr val="000000"/>
                  </a:outerShdw>
                </a:effectLst>
                <a:latin typeface="+mn-lt"/>
                <a:ea typeface="+mn-ea"/>
                <a:cs typeface="+mn-cs"/>
              </a:defRPr>
            </a:lvl1pPr>
            <a:lvl2pPr marL="742950" indent="-285750" algn="l" rtl="0" eaLnBrk="1" fontAlgn="base" hangingPunct="1">
              <a:spcBef>
                <a:spcPct val="20000"/>
              </a:spcBef>
              <a:spcAft>
                <a:spcPct val="0"/>
              </a:spcAft>
              <a:buClr>
                <a:schemeClr val="accent2"/>
              </a:buClr>
              <a:buSzPct val="65000"/>
              <a:buFont typeface="Wingdings" pitchFamily="2" charset="2"/>
              <a:buChar char="n"/>
              <a:defRPr sz="2800">
                <a:solidFill>
                  <a:srgbClr val="000066"/>
                </a:solidFill>
                <a:effectLst>
                  <a:outerShdw blurRad="38100" dist="38100" dir="2700000" algn="tl">
                    <a:srgbClr val="000000"/>
                  </a:outerShdw>
                </a:effectLst>
                <a:latin typeface="+mn-lt"/>
              </a:defRPr>
            </a:lvl2pPr>
            <a:lvl3pPr marL="1143000" indent="-228600" algn="l" rtl="0" eaLnBrk="1" fontAlgn="base" hangingPunct="1">
              <a:spcBef>
                <a:spcPct val="20000"/>
              </a:spcBef>
              <a:spcAft>
                <a:spcPct val="0"/>
              </a:spcAft>
              <a:buClr>
                <a:srgbClr val="0099CC"/>
              </a:buClr>
              <a:buSzPct val="65000"/>
              <a:buFont typeface="Wingdings" pitchFamily="2" charset="2"/>
              <a:buChar char="n"/>
              <a:defRPr sz="2400" b="1">
                <a:solidFill>
                  <a:srgbClr val="000066"/>
                </a:solidFill>
                <a:effectLst>
                  <a:outerShdw blurRad="38100" dist="38100" dir="2700000" algn="tl">
                    <a:srgbClr val="000000"/>
                  </a:outerShdw>
                </a:effectLst>
                <a:latin typeface="+mn-lt"/>
              </a:defRPr>
            </a:lvl3pPr>
            <a:lvl4pPr marL="1600200" indent="-228600" algn="l" rtl="0" eaLnBrk="1" fontAlgn="base" hangingPunct="1">
              <a:spcBef>
                <a:spcPct val="20000"/>
              </a:spcBef>
              <a:spcAft>
                <a:spcPct val="0"/>
              </a:spcAft>
              <a:buClr>
                <a:schemeClr val="tx2"/>
              </a:buClr>
              <a:buSzPct val="75000"/>
              <a:buFont typeface="Wingdings" pitchFamily="2" charset="2"/>
              <a:buChar char="n"/>
              <a:defRPr sz="2000" b="1">
                <a:solidFill>
                  <a:srgbClr val="000066"/>
                </a:solidFill>
                <a:effectLst>
                  <a:outerShdw blurRad="38100" dist="38100" dir="2700000" algn="tl">
                    <a:srgbClr val="000000"/>
                  </a:outerShdw>
                </a:effectLst>
                <a:latin typeface="+mn-lt"/>
              </a:defRPr>
            </a:lvl4pPr>
            <a:lvl5pPr marL="2057400" indent="-228600" algn="l" rtl="0" eaLnBrk="1" fontAlgn="base" hangingPunct="1">
              <a:spcBef>
                <a:spcPct val="20000"/>
              </a:spcBef>
              <a:spcAft>
                <a:spcPct val="0"/>
              </a:spcAft>
              <a:buClr>
                <a:schemeClr val="hlink"/>
              </a:buClr>
              <a:buSzPct val="65000"/>
              <a:buFont typeface="Wingdings" pitchFamily="2" charset="2"/>
              <a:buChar char="n"/>
              <a:defRPr sz="2000" b="1">
                <a:solidFill>
                  <a:srgbClr val="000066"/>
                </a:solidFill>
                <a:effectLst>
                  <a:outerShdw blurRad="38100" dist="38100" dir="2700000" algn="tl">
                    <a:srgbClr val="000000"/>
                  </a:outerShdw>
                </a:effectLst>
                <a:latin typeface="+mn-lt"/>
              </a:defRPr>
            </a:lvl5pPr>
            <a:lvl6pPr marL="2514600" indent="-228600" algn="l" rtl="0" eaLnBrk="1" fontAlgn="base" hangingPunct="1">
              <a:spcBef>
                <a:spcPct val="20000"/>
              </a:spcBef>
              <a:spcAft>
                <a:spcPct val="0"/>
              </a:spcAft>
              <a:buClr>
                <a:schemeClr val="hlink"/>
              </a:buClr>
              <a:buSzPct val="65000"/>
              <a:buFont typeface="Wingdings" pitchFamily="2" charset="2"/>
              <a:buChar char="n"/>
              <a:defRPr sz="2000" b="1">
                <a:solidFill>
                  <a:srgbClr val="000066"/>
                </a:solidFill>
                <a:effectLst>
                  <a:outerShdw blurRad="38100" dist="38100" dir="2700000" algn="tl">
                    <a:srgbClr val="000000"/>
                  </a:outerShdw>
                </a:effectLst>
                <a:latin typeface="+mn-lt"/>
              </a:defRPr>
            </a:lvl6pPr>
            <a:lvl7pPr marL="2971800" indent="-228600" algn="l" rtl="0" eaLnBrk="1" fontAlgn="base" hangingPunct="1">
              <a:spcBef>
                <a:spcPct val="20000"/>
              </a:spcBef>
              <a:spcAft>
                <a:spcPct val="0"/>
              </a:spcAft>
              <a:buClr>
                <a:schemeClr val="hlink"/>
              </a:buClr>
              <a:buSzPct val="65000"/>
              <a:buFont typeface="Wingdings" pitchFamily="2" charset="2"/>
              <a:buChar char="n"/>
              <a:defRPr sz="2000" b="1">
                <a:solidFill>
                  <a:srgbClr val="000066"/>
                </a:solidFill>
                <a:effectLst>
                  <a:outerShdw blurRad="38100" dist="38100" dir="2700000" algn="tl">
                    <a:srgbClr val="000000"/>
                  </a:outerShdw>
                </a:effectLst>
                <a:latin typeface="+mn-lt"/>
              </a:defRPr>
            </a:lvl7pPr>
            <a:lvl8pPr marL="3429000" indent="-228600" algn="l" rtl="0" eaLnBrk="1" fontAlgn="base" hangingPunct="1">
              <a:spcBef>
                <a:spcPct val="20000"/>
              </a:spcBef>
              <a:spcAft>
                <a:spcPct val="0"/>
              </a:spcAft>
              <a:buClr>
                <a:schemeClr val="hlink"/>
              </a:buClr>
              <a:buSzPct val="65000"/>
              <a:buFont typeface="Wingdings" pitchFamily="2" charset="2"/>
              <a:buChar char="n"/>
              <a:defRPr sz="2000" b="1">
                <a:solidFill>
                  <a:srgbClr val="000066"/>
                </a:solidFill>
                <a:effectLst>
                  <a:outerShdw blurRad="38100" dist="38100" dir="2700000" algn="tl">
                    <a:srgbClr val="000000"/>
                  </a:outerShdw>
                </a:effectLst>
                <a:latin typeface="+mn-lt"/>
              </a:defRPr>
            </a:lvl8pPr>
            <a:lvl9pPr marL="3886200" indent="-228600" algn="l" rtl="0" eaLnBrk="1" fontAlgn="base" hangingPunct="1">
              <a:spcBef>
                <a:spcPct val="20000"/>
              </a:spcBef>
              <a:spcAft>
                <a:spcPct val="0"/>
              </a:spcAft>
              <a:buClr>
                <a:schemeClr val="hlink"/>
              </a:buClr>
              <a:buSzPct val="65000"/>
              <a:buFont typeface="Wingdings" pitchFamily="2" charset="2"/>
              <a:buChar char="n"/>
              <a:defRPr sz="2000" b="1">
                <a:solidFill>
                  <a:srgbClr val="000066"/>
                </a:solidFill>
                <a:effectLst>
                  <a:outerShdw blurRad="38100" dist="38100" dir="2700000" algn="tl">
                    <a:srgbClr val="000000"/>
                  </a:outerShdw>
                </a:effectLst>
                <a:latin typeface="+mn-lt"/>
              </a:defRPr>
            </a:lvl9pPr>
          </a:lstStyle>
          <a:p>
            <a:pPr marL="0" indent="0">
              <a:buFont typeface="Wingdings" pitchFamily="2" charset="2"/>
              <a:buNone/>
            </a:pPr>
            <a:r>
              <a:rPr lang="en-US" sz="2800" kern="0" dirty="0" smtClean="0">
                <a:effectLst/>
                <a:latin typeface="Arial" panose="020B0604020202020204" pitchFamily="34" charset="0"/>
                <a:cs typeface="Arial" panose="020B0604020202020204" pitchFamily="34" charset="0"/>
              </a:rPr>
              <a:t>Office of Accessibility</a:t>
            </a:r>
            <a:endParaRPr lang="en-US" sz="2800" kern="0" dirty="0">
              <a:effectLst/>
              <a:latin typeface="Arial" panose="020B0604020202020204" pitchFamily="34" charset="0"/>
              <a:cs typeface="Arial" panose="020B0604020202020204" pitchFamily="34" charset="0"/>
            </a:endParaRPr>
          </a:p>
          <a:p>
            <a:pPr marL="0" indent="0">
              <a:buFont typeface="Wingdings" pitchFamily="2" charset="2"/>
              <a:buNone/>
            </a:pPr>
            <a:r>
              <a:rPr lang="en-US" sz="2200" kern="0" dirty="0" smtClean="0">
                <a:effectLst/>
                <a:latin typeface="Arial" panose="020B0604020202020204" pitchFamily="34" charset="0"/>
                <a:cs typeface="Arial" panose="020B0604020202020204" pitchFamily="34" charset="0"/>
              </a:rPr>
              <a:t>Students who test here most commonly require:</a:t>
            </a:r>
          </a:p>
          <a:p>
            <a:r>
              <a:rPr lang="en-US" sz="1800" b="0" kern="0" dirty="0" smtClean="0">
                <a:effectLst/>
                <a:latin typeface="Arial" panose="020B0604020202020204" pitchFamily="34" charset="0"/>
                <a:cs typeface="Arial" panose="020B0604020202020204" pitchFamily="34" charset="0"/>
              </a:rPr>
              <a:t>Extended Time</a:t>
            </a:r>
          </a:p>
          <a:p>
            <a:r>
              <a:rPr lang="en-US" sz="1800" b="0" kern="0" dirty="0" smtClean="0">
                <a:effectLst/>
                <a:latin typeface="Arial" panose="020B0604020202020204" pitchFamily="34" charset="0"/>
                <a:cs typeface="Arial" panose="020B0604020202020204" pitchFamily="34" charset="0"/>
              </a:rPr>
              <a:t>Distraction-Reduced Space</a:t>
            </a:r>
          </a:p>
          <a:p>
            <a:r>
              <a:rPr lang="en-US" sz="1800" b="0" kern="0" dirty="0" smtClean="0">
                <a:effectLst/>
                <a:latin typeface="Arial" panose="020B0604020202020204" pitchFamily="34" charset="0"/>
                <a:cs typeface="Arial" panose="020B0604020202020204" pitchFamily="34" charset="0"/>
              </a:rPr>
              <a:t>Use of Computer</a:t>
            </a:r>
          </a:p>
          <a:p>
            <a:r>
              <a:rPr lang="en-US" sz="1800" b="0" i="1" kern="0" dirty="0" smtClean="0">
                <a:effectLst/>
                <a:latin typeface="Arial" panose="020B0604020202020204" pitchFamily="34" charset="0"/>
                <a:cs typeface="Arial" panose="020B0604020202020204" pitchFamily="34" charset="0"/>
              </a:rPr>
              <a:t>Proctor (Reader/Scribe)</a:t>
            </a:r>
          </a:p>
          <a:p>
            <a:r>
              <a:rPr lang="en-US" sz="1800" b="0" i="1" kern="0" dirty="0" smtClean="0">
                <a:effectLst/>
                <a:latin typeface="Arial" panose="020B0604020202020204" pitchFamily="34" charset="0"/>
                <a:cs typeface="Arial" panose="020B0604020202020204" pitchFamily="34" charset="0"/>
              </a:rPr>
              <a:t>Alternative Technology (Dragon, screen enlargement, Braille, etc.)</a:t>
            </a:r>
          </a:p>
          <a:p>
            <a:endParaRPr lang="en-US" sz="1400" kern="0" dirty="0">
              <a:effectLst/>
              <a:latin typeface="Arial" panose="020B0604020202020204" pitchFamily="34" charset="0"/>
              <a:cs typeface="Arial" panose="020B0604020202020204" pitchFamily="34" charset="0"/>
            </a:endParaRPr>
          </a:p>
          <a:p>
            <a:pPr marL="0" indent="0">
              <a:buNone/>
            </a:pPr>
            <a:r>
              <a:rPr lang="en-US" sz="2200" kern="0" dirty="0" smtClean="0">
                <a:effectLst/>
                <a:latin typeface="Arial" panose="020B0604020202020204" pitchFamily="34" charset="0"/>
                <a:cs typeface="Arial" panose="020B0604020202020204" pitchFamily="34" charset="0"/>
              </a:rPr>
              <a:t>Contact Information</a:t>
            </a:r>
          </a:p>
          <a:p>
            <a:r>
              <a:rPr lang="en-US" sz="1800" b="0" kern="0" dirty="0" smtClean="0">
                <a:effectLst/>
                <a:latin typeface="Arial" panose="020B0604020202020204" pitchFamily="34" charset="0"/>
                <a:cs typeface="Arial" panose="020B0604020202020204" pitchFamily="34" charset="0"/>
              </a:rPr>
              <a:t>Simmons </a:t>
            </a:r>
            <a:r>
              <a:rPr lang="en-US" sz="1800" b="0" kern="0" dirty="0">
                <a:effectLst/>
                <a:latin typeface="Arial" panose="020B0604020202020204" pitchFamily="34" charset="0"/>
                <a:cs typeface="Arial" panose="020B0604020202020204" pitchFamily="34" charset="0"/>
              </a:rPr>
              <a:t>Hall </a:t>
            </a:r>
            <a:r>
              <a:rPr lang="en-US" sz="1800" b="0" kern="0" dirty="0" smtClean="0">
                <a:effectLst/>
                <a:latin typeface="Arial" panose="020B0604020202020204" pitchFamily="34" charset="0"/>
                <a:cs typeface="Arial" panose="020B0604020202020204" pitchFamily="34" charset="0"/>
              </a:rPr>
              <a:t>105</a:t>
            </a:r>
            <a:endParaRPr lang="en-US" sz="1800" b="0" kern="0" dirty="0">
              <a:effectLst/>
              <a:latin typeface="Arial" panose="020B0604020202020204" pitchFamily="34" charset="0"/>
              <a:cs typeface="Arial" panose="020B0604020202020204" pitchFamily="34" charset="0"/>
            </a:endParaRPr>
          </a:p>
          <a:p>
            <a:r>
              <a:rPr lang="en-US" sz="1800" kern="0" dirty="0" smtClean="0">
                <a:effectLst/>
                <a:latin typeface="Arial" panose="020B0604020202020204" pitchFamily="34" charset="0"/>
                <a:cs typeface="Arial" panose="020B0604020202020204" pitchFamily="34" charset="0"/>
              </a:rPr>
              <a:t>330-972-7928</a:t>
            </a:r>
            <a:endParaRPr lang="en-US" sz="1800" b="0" kern="0" dirty="0" smtClean="0">
              <a:effectLst/>
              <a:latin typeface="Arial" panose="020B0604020202020204" pitchFamily="34" charset="0"/>
              <a:cs typeface="Arial" panose="020B0604020202020204" pitchFamily="34" charset="0"/>
            </a:endParaRPr>
          </a:p>
          <a:p>
            <a:r>
              <a:rPr lang="en-US" sz="1800" b="0" kern="0" dirty="0" smtClean="0">
                <a:effectLst/>
                <a:latin typeface="Arial" panose="020B0604020202020204" pitchFamily="34" charset="0"/>
                <a:cs typeface="Arial" panose="020B0604020202020204" pitchFamily="34" charset="0"/>
                <a:hlinkClick r:id="rId3"/>
              </a:rPr>
              <a:t>Access@uakron.edu</a:t>
            </a:r>
            <a:endParaRPr lang="en-US" sz="1800" b="0" kern="0" dirty="0" smtClean="0">
              <a:effectLst/>
              <a:latin typeface="Arial" panose="020B0604020202020204" pitchFamily="34" charset="0"/>
              <a:cs typeface="Arial" panose="020B0604020202020204" pitchFamily="34" charset="0"/>
            </a:endParaRPr>
          </a:p>
          <a:p>
            <a:pPr marL="0" indent="0">
              <a:buNone/>
            </a:pPr>
            <a:endParaRPr lang="en-US" sz="1400" kern="0" dirty="0" smtClean="0">
              <a:effectLst/>
              <a:latin typeface="Arial" panose="020B0604020202020204" pitchFamily="34" charset="0"/>
              <a:cs typeface="Arial" panose="020B0604020202020204" pitchFamily="34" charset="0"/>
            </a:endParaRPr>
          </a:p>
          <a:p>
            <a:pPr lvl="2"/>
            <a:endParaRPr lang="en-US" sz="600" b="0" kern="0" dirty="0" smtClean="0">
              <a:effectLst/>
              <a:latin typeface="Arial" panose="020B0604020202020204" pitchFamily="34" charset="0"/>
              <a:cs typeface="Arial" panose="020B0604020202020204" pitchFamily="34" charset="0"/>
            </a:endParaRPr>
          </a:p>
          <a:p>
            <a:endParaRPr lang="en-US" sz="1400" b="0" kern="0" dirty="0" smtClean="0">
              <a:effectLst/>
              <a:latin typeface="Arial" panose="020B0604020202020204" pitchFamily="34" charset="0"/>
              <a:cs typeface="Arial" panose="020B0604020202020204" pitchFamily="34" charset="0"/>
            </a:endParaRPr>
          </a:p>
          <a:p>
            <a:endParaRPr lang="en-US" sz="1400" b="0" kern="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52839907"/>
      </p:ext>
    </p:extLst>
  </p:cSld>
  <p:clrMapOvr>
    <a:masterClrMapping/>
  </p:clrMapOvr>
  <p:transition advTm="0">
    <p:diamond/>
  </p:transition>
  <p:timing>
    <p:tnLst>
      <p:par>
        <p:cTn id="1" dur="indefinite" restart="never" nodeType="tmRoot"/>
      </p:par>
    </p:tnLst>
  </p:timing>
</p:sld>
</file>

<file path=ppt/theme/theme1.xml><?xml version="1.0" encoding="utf-8"?>
<a:theme xmlns:a="http://schemas.openxmlformats.org/drawingml/2006/main" name="Artsy">
  <a:themeElements>
    <a:clrScheme name="Artsy 4">
      <a:dk1>
        <a:srgbClr val="2C2C42"/>
      </a:dk1>
      <a:lt1>
        <a:srgbClr val="FFFFCC"/>
      </a:lt1>
      <a:dk2>
        <a:srgbClr val="666699"/>
      </a:dk2>
      <a:lt2>
        <a:srgbClr val="FFCC00"/>
      </a:lt2>
      <a:accent1>
        <a:srgbClr val="FF9933"/>
      </a:accent1>
      <a:accent2>
        <a:srgbClr val="808000"/>
      </a:accent2>
      <a:accent3>
        <a:srgbClr val="B8B8CA"/>
      </a:accent3>
      <a:accent4>
        <a:srgbClr val="DADAAE"/>
      </a:accent4>
      <a:accent5>
        <a:srgbClr val="FFCAAD"/>
      </a:accent5>
      <a:accent6>
        <a:srgbClr val="737300"/>
      </a:accent6>
      <a:hlink>
        <a:srgbClr val="CC6600"/>
      </a:hlink>
      <a:folHlink>
        <a:srgbClr val="333399"/>
      </a:folHlink>
    </a:clrScheme>
    <a:fontScheme name="Artsy">
      <a:majorFont>
        <a:latin typeface="Arial Black"/>
        <a:ea typeface=""/>
        <a:cs typeface=""/>
      </a:majorFont>
      <a:minorFont>
        <a:latin typeface="Arial Black"/>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outerShdw blurRad="38100" dist="38100" dir="2700000" algn="tl">
                <a:srgbClr val="000000">
                  <a:alpha val="43137"/>
                </a:srgbClr>
              </a:outerShdw>
            </a:effectLst>
            <a:latin typeface="Arial Black"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outerShdw blurRad="38100" dist="38100" dir="2700000" algn="tl">
                <a:srgbClr val="000000">
                  <a:alpha val="43137"/>
                </a:srgbClr>
              </a:outerShdw>
            </a:effectLst>
            <a:latin typeface="Arial Black" pitchFamily="34" charset="0"/>
          </a:defRPr>
        </a:defPPr>
      </a:lstStyle>
    </a:lnDef>
  </a:objectDefaults>
  <a:extraClrSchemeLst>
    <a:extraClrScheme>
      <a:clrScheme name="Artsy 1">
        <a:dk1>
          <a:srgbClr val="000000"/>
        </a:dk1>
        <a:lt1>
          <a:srgbClr val="FFFFCC"/>
        </a:lt1>
        <a:dk2>
          <a:srgbClr val="4D4D4D"/>
        </a:dk2>
        <a:lt2>
          <a:srgbClr val="FFCC00"/>
        </a:lt2>
        <a:accent1>
          <a:srgbClr val="808000"/>
        </a:accent1>
        <a:accent2>
          <a:srgbClr val="CC9900"/>
        </a:accent2>
        <a:accent3>
          <a:srgbClr val="B2B2B2"/>
        </a:accent3>
        <a:accent4>
          <a:srgbClr val="DADAAE"/>
        </a:accent4>
        <a:accent5>
          <a:srgbClr val="C0C0AA"/>
        </a:accent5>
        <a:accent6>
          <a:srgbClr val="B98A00"/>
        </a:accent6>
        <a:hlink>
          <a:srgbClr val="CC6600"/>
        </a:hlink>
        <a:folHlink>
          <a:srgbClr val="969696"/>
        </a:folHlink>
      </a:clrScheme>
      <a:clrMap bg1="dk2" tx1="lt1" bg2="dk1" tx2="lt2" accent1="accent1" accent2="accent2" accent3="accent3" accent4="accent4" accent5="accent5" accent6="accent6" hlink="hlink" folHlink="folHlink"/>
    </a:extraClrScheme>
    <a:extraClrScheme>
      <a:clrScheme name="Artsy 2">
        <a:dk1>
          <a:srgbClr val="660033"/>
        </a:dk1>
        <a:lt1>
          <a:srgbClr val="FFFFFF"/>
        </a:lt1>
        <a:dk2>
          <a:srgbClr val="B60009"/>
        </a:dk2>
        <a:lt2>
          <a:srgbClr val="B2B2B2"/>
        </a:lt2>
        <a:accent1>
          <a:srgbClr val="CCCC00"/>
        </a:accent1>
        <a:accent2>
          <a:srgbClr val="DE9ABC"/>
        </a:accent2>
        <a:accent3>
          <a:srgbClr val="FFFFFF"/>
        </a:accent3>
        <a:accent4>
          <a:srgbClr val="56002A"/>
        </a:accent4>
        <a:accent5>
          <a:srgbClr val="E2E2AA"/>
        </a:accent5>
        <a:accent6>
          <a:srgbClr val="C98BAA"/>
        </a:accent6>
        <a:hlink>
          <a:srgbClr val="FFAFAF"/>
        </a:hlink>
        <a:folHlink>
          <a:srgbClr val="969696"/>
        </a:folHlink>
      </a:clrScheme>
      <a:clrMap bg1="lt1" tx1="dk1" bg2="lt2" tx2="dk2" accent1="accent1" accent2="accent2" accent3="accent3" accent4="accent4" accent5="accent5" accent6="accent6" hlink="hlink" folHlink="folHlink"/>
    </a:extraClrScheme>
    <a:extraClrScheme>
      <a:clrScheme name="Artsy 3">
        <a:dk1>
          <a:srgbClr val="000000"/>
        </a:dk1>
        <a:lt1>
          <a:srgbClr val="FFFFFF"/>
        </a:lt1>
        <a:dk2>
          <a:srgbClr val="000000"/>
        </a:dk2>
        <a:lt2>
          <a:srgbClr val="B2B2B2"/>
        </a:lt2>
        <a:accent1>
          <a:srgbClr val="C0C0C0"/>
        </a:accent1>
        <a:accent2>
          <a:srgbClr val="DDDDDD"/>
        </a:accent2>
        <a:accent3>
          <a:srgbClr val="FFFFFF"/>
        </a:accent3>
        <a:accent4>
          <a:srgbClr val="000000"/>
        </a:accent4>
        <a:accent5>
          <a:srgbClr val="DCDCDC"/>
        </a:accent5>
        <a:accent6>
          <a:srgbClr val="C8C8C8"/>
        </a:accent6>
        <a:hlink>
          <a:srgbClr val="808080"/>
        </a:hlink>
        <a:folHlink>
          <a:srgbClr val="969696"/>
        </a:folHlink>
      </a:clrScheme>
      <a:clrMap bg1="lt1" tx1="dk1" bg2="lt2" tx2="dk2" accent1="accent1" accent2="accent2" accent3="accent3" accent4="accent4" accent5="accent5" accent6="accent6" hlink="hlink" folHlink="folHlink"/>
    </a:extraClrScheme>
    <a:extraClrScheme>
      <a:clrScheme name="Artsy 4">
        <a:dk1>
          <a:srgbClr val="2C2C42"/>
        </a:dk1>
        <a:lt1>
          <a:srgbClr val="FFFFCC"/>
        </a:lt1>
        <a:dk2>
          <a:srgbClr val="666699"/>
        </a:dk2>
        <a:lt2>
          <a:srgbClr val="FFCC00"/>
        </a:lt2>
        <a:accent1>
          <a:srgbClr val="FF9933"/>
        </a:accent1>
        <a:accent2>
          <a:srgbClr val="808000"/>
        </a:accent2>
        <a:accent3>
          <a:srgbClr val="B8B8CA"/>
        </a:accent3>
        <a:accent4>
          <a:srgbClr val="DADAAE"/>
        </a:accent4>
        <a:accent5>
          <a:srgbClr val="FFCAAD"/>
        </a:accent5>
        <a:accent6>
          <a:srgbClr val="737300"/>
        </a:accent6>
        <a:hlink>
          <a:srgbClr val="CC6600"/>
        </a:hlink>
        <a:folHlink>
          <a:srgbClr val="333399"/>
        </a:folHlink>
      </a:clrScheme>
      <a:clrMap bg1="dk2" tx1="lt1" bg2="dk1" tx2="lt2" accent1="accent1" accent2="accent2" accent3="accent3" accent4="accent4" accent5="accent5" accent6="accent6" hlink="hlink" folHlink="folHlink"/>
    </a:extraClrScheme>
    <a:extraClrScheme>
      <a:clrScheme name="Artsy 5">
        <a:dk1>
          <a:srgbClr val="50000F"/>
        </a:dk1>
        <a:lt1>
          <a:srgbClr val="FFCC00"/>
        </a:lt1>
        <a:dk2>
          <a:srgbClr val="800000"/>
        </a:dk2>
        <a:lt2>
          <a:srgbClr val="FFFFCC"/>
        </a:lt2>
        <a:accent1>
          <a:srgbClr val="808000"/>
        </a:accent1>
        <a:accent2>
          <a:srgbClr val="993366"/>
        </a:accent2>
        <a:accent3>
          <a:srgbClr val="C0AAAA"/>
        </a:accent3>
        <a:accent4>
          <a:srgbClr val="DAAE00"/>
        </a:accent4>
        <a:accent5>
          <a:srgbClr val="C0C0AA"/>
        </a:accent5>
        <a:accent6>
          <a:srgbClr val="8A2D5C"/>
        </a:accent6>
        <a:hlink>
          <a:srgbClr val="FF5050"/>
        </a:hlink>
        <a:folHlink>
          <a:srgbClr val="993300"/>
        </a:folHlink>
      </a:clrScheme>
      <a:clrMap bg1="dk2" tx1="lt1" bg2="dk1" tx2="lt2" accent1="accent1" accent2="accent2" accent3="accent3" accent4="accent4" accent5="accent5" accent6="accent6" hlink="hlink" folHlink="folHlink"/>
    </a:extraClrScheme>
    <a:extraClrScheme>
      <a:clrScheme name="Artsy 6">
        <a:dk1>
          <a:srgbClr val="333300"/>
        </a:dk1>
        <a:lt1>
          <a:srgbClr val="FFCC00"/>
        </a:lt1>
        <a:dk2>
          <a:srgbClr val="666633"/>
        </a:dk2>
        <a:lt2>
          <a:srgbClr val="FFFFCC"/>
        </a:lt2>
        <a:accent1>
          <a:srgbClr val="8F7401"/>
        </a:accent1>
        <a:accent2>
          <a:srgbClr val="CC6600"/>
        </a:accent2>
        <a:accent3>
          <a:srgbClr val="B8B8AD"/>
        </a:accent3>
        <a:accent4>
          <a:srgbClr val="DAAE00"/>
        </a:accent4>
        <a:accent5>
          <a:srgbClr val="C6BCAA"/>
        </a:accent5>
        <a:accent6>
          <a:srgbClr val="B95C00"/>
        </a:accent6>
        <a:hlink>
          <a:srgbClr val="666699"/>
        </a:hlink>
        <a:folHlink>
          <a:srgbClr val="808000"/>
        </a:folHlink>
      </a:clrScheme>
      <a:clrMap bg1="dk2" tx1="lt1" bg2="dk1" tx2="lt2" accent1="accent1" accent2="accent2" accent3="accent3" accent4="accent4" accent5="accent5" accent6="accent6" hlink="hlink" folHlink="folHlink"/>
    </a:extraClrScheme>
    <a:extraClrScheme>
      <a:clrScheme name="Artsy 7">
        <a:dk1>
          <a:srgbClr val="000000"/>
        </a:dk1>
        <a:lt1>
          <a:srgbClr val="FFFFFF"/>
        </a:lt1>
        <a:dk2>
          <a:srgbClr val="40458C"/>
        </a:dk2>
        <a:lt2>
          <a:srgbClr val="FFFFCC"/>
        </a:lt2>
        <a:accent1>
          <a:srgbClr val="8D8DB3"/>
        </a:accent1>
        <a:accent2>
          <a:srgbClr val="B2B2B2"/>
        </a:accent2>
        <a:accent3>
          <a:srgbClr val="AFB0C5"/>
        </a:accent3>
        <a:accent4>
          <a:srgbClr val="DADADA"/>
        </a:accent4>
        <a:accent5>
          <a:srgbClr val="C5C5D6"/>
        </a:accent5>
        <a:accent6>
          <a:srgbClr val="A1A1A1"/>
        </a:accent6>
        <a:hlink>
          <a:srgbClr val="6F89F7"/>
        </a:hlink>
        <a:folHlink>
          <a:srgbClr val="4F56AD"/>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4_Artsy">
  <a:themeElements>
    <a:clrScheme name="Artsy 4">
      <a:dk1>
        <a:srgbClr val="2C2C42"/>
      </a:dk1>
      <a:lt1>
        <a:srgbClr val="FFFFCC"/>
      </a:lt1>
      <a:dk2>
        <a:srgbClr val="666699"/>
      </a:dk2>
      <a:lt2>
        <a:srgbClr val="FFCC00"/>
      </a:lt2>
      <a:accent1>
        <a:srgbClr val="FF9933"/>
      </a:accent1>
      <a:accent2>
        <a:srgbClr val="808000"/>
      </a:accent2>
      <a:accent3>
        <a:srgbClr val="B8B8CA"/>
      </a:accent3>
      <a:accent4>
        <a:srgbClr val="DADAAE"/>
      </a:accent4>
      <a:accent5>
        <a:srgbClr val="FFCAAD"/>
      </a:accent5>
      <a:accent6>
        <a:srgbClr val="737300"/>
      </a:accent6>
      <a:hlink>
        <a:srgbClr val="CC6600"/>
      </a:hlink>
      <a:folHlink>
        <a:srgbClr val="333399"/>
      </a:folHlink>
    </a:clrScheme>
    <a:fontScheme name="Artsy">
      <a:majorFont>
        <a:latin typeface="Arial Black"/>
        <a:ea typeface=""/>
        <a:cs typeface=""/>
      </a:majorFont>
      <a:minorFont>
        <a:latin typeface="Arial Black"/>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outerShdw blurRad="38100" dist="38100" dir="2700000" algn="tl">
                <a:srgbClr val="000000">
                  <a:alpha val="43137"/>
                </a:srgbClr>
              </a:outerShdw>
            </a:effectLst>
            <a:latin typeface="Arial Black"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outerShdw blurRad="38100" dist="38100" dir="2700000" algn="tl">
                <a:srgbClr val="000000">
                  <a:alpha val="43137"/>
                </a:srgbClr>
              </a:outerShdw>
            </a:effectLst>
            <a:latin typeface="Arial Black" pitchFamily="34" charset="0"/>
          </a:defRPr>
        </a:defPPr>
      </a:lstStyle>
    </a:lnDef>
  </a:objectDefaults>
  <a:extraClrSchemeLst>
    <a:extraClrScheme>
      <a:clrScheme name="Artsy 1">
        <a:dk1>
          <a:srgbClr val="000000"/>
        </a:dk1>
        <a:lt1>
          <a:srgbClr val="FFFFCC"/>
        </a:lt1>
        <a:dk2>
          <a:srgbClr val="4D4D4D"/>
        </a:dk2>
        <a:lt2>
          <a:srgbClr val="FFCC00"/>
        </a:lt2>
        <a:accent1>
          <a:srgbClr val="808000"/>
        </a:accent1>
        <a:accent2>
          <a:srgbClr val="CC9900"/>
        </a:accent2>
        <a:accent3>
          <a:srgbClr val="B2B2B2"/>
        </a:accent3>
        <a:accent4>
          <a:srgbClr val="DADAAE"/>
        </a:accent4>
        <a:accent5>
          <a:srgbClr val="C0C0AA"/>
        </a:accent5>
        <a:accent6>
          <a:srgbClr val="B98A00"/>
        </a:accent6>
        <a:hlink>
          <a:srgbClr val="CC6600"/>
        </a:hlink>
        <a:folHlink>
          <a:srgbClr val="969696"/>
        </a:folHlink>
      </a:clrScheme>
      <a:clrMap bg1="dk2" tx1="lt1" bg2="dk1" tx2="lt2" accent1="accent1" accent2="accent2" accent3="accent3" accent4="accent4" accent5="accent5" accent6="accent6" hlink="hlink" folHlink="folHlink"/>
    </a:extraClrScheme>
    <a:extraClrScheme>
      <a:clrScheme name="Artsy 2">
        <a:dk1>
          <a:srgbClr val="660033"/>
        </a:dk1>
        <a:lt1>
          <a:srgbClr val="FFFFFF"/>
        </a:lt1>
        <a:dk2>
          <a:srgbClr val="B60009"/>
        </a:dk2>
        <a:lt2>
          <a:srgbClr val="B2B2B2"/>
        </a:lt2>
        <a:accent1>
          <a:srgbClr val="CCCC00"/>
        </a:accent1>
        <a:accent2>
          <a:srgbClr val="DE9ABC"/>
        </a:accent2>
        <a:accent3>
          <a:srgbClr val="FFFFFF"/>
        </a:accent3>
        <a:accent4>
          <a:srgbClr val="56002A"/>
        </a:accent4>
        <a:accent5>
          <a:srgbClr val="E2E2AA"/>
        </a:accent5>
        <a:accent6>
          <a:srgbClr val="C98BAA"/>
        </a:accent6>
        <a:hlink>
          <a:srgbClr val="FFAFAF"/>
        </a:hlink>
        <a:folHlink>
          <a:srgbClr val="969696"/>
        </a:folHlink>
      </a:clrScheme>
      <a:clrMap bg1="lt1" tx1="dk1" bg2="lt2" tx2="dk2" accent1="accent1" accent2="accent2" accent3="accent3" accent4="accent4" accent5="accent5" accent6="accent6" hlink="hlink" folHlink="folHlink"/>
    </a:extraClrScheme>
    <a:extraClrScheme>
      <a:clrScheme name="Artsy 3">
        <a:dk1>
          <a:srgbClr val="000000"/>
        </a:dk1>
        <a:lt1>
          <a:srgbClr val="FFFFFF"/>
        </a:lt1>
        <a:dk2>
          <a:srgbClr val="000000"/>
        </a:dk2>
        <a:lt2>
          <a:srgbClr val="B2B2B2"/>
        </a:lt2>
        <a:accent1>
          <a:srgbClr val="C0C0C0"/>
        </a:accent1>
        <a:accent2>
          <a:srgbClr val="DDDDDD"/>
        </a:accent2>
        <a:accent3>
          <a:srgbClr val="FFFFFF"/>
        </a:accent3>
        <a:accent4>
          <a:srgbClr val="000000"/>
        </a:accent4>
        <a:accent5>
          <a:srgbClr val="DCDCDC"/>
        </a:accent5>
        <a:accent6>
          <a:srgbClr val="C8C8C8"/>
        </a:accent6>
        <a:hlink>
          <a:srgbClr val="808080"/>
        </a:hlink>
        <a:folHlink>
          <a:srgbClr val="969696"/>
        </a:folHlink>
      </a:clrScheme>
      <a:clrMap bg1="lt1" tx1="dk1" bg2="lt2" tx2="dk2" accent1="accent1" accent2="accent2" accent3="accent3" accent4="accent4" accent5="accent5" accent6="accent6" hlink="hlink" folHlink="folHlink"/>
    </a:extraClrScheme>
    <a:extraClrScheme>
      <a:clrScheme name="Artsy 4">
        <a:dk1>
          <a:srgbClr val="2C2C42"/>
        </a:dk1>
        <a:lt1>
          <a:srgbClr val="FFFFCC"/>
        </a:lt1>
        <a:dk2>
          <a:srgbClr val="666699"/>
        </a:dk2>
        <a:lt2>
          <a:srgbClr val="FFCC00"/>
        </a:lt2>
        <a:accent1>
          <a:srgbClr val="FF9933"/>
        </a:accent1>
        <a:accent2>
          <a:srgbClr val="808000"/>
        </a:accent2>
        <a:accent3>
          <a:srgbClr val="B8B8CA"/>
        </a:accent3>
        <a:accent4>
          <a:srgbClr val="DADAAE"/>
        </a:accent4>
        <a:accent5>
          <a:srgbClr val="FFCAAD"/>
        </a:accent5>
        <a:accent6>
          <a:srgbClr val="737300"/>
        </a:accent6>
        <a:hlink>
          <a:srgbClr val="CC6600"/>
        </a:hlink>
        <a:folHlink>
          <a:srgbClr val="333399"/>
        </a:folHlink>
      </a:clrScheme>
      <a:clrMap bg1="dk2" tx1="lt1" bg2="dk1" tx2="lt2" accent1="accent1" accent2="accent2" accent3="accent3" accent4="accent4" accent5="accent5" accent6="accent6" hlink="hlink" folHlink="folHlink"/>
    </a:extraClrScheme>
    <a:extraClrScheme>
      <a:clrScheme name="Artsy 5">
        <a:dk1>
          <a:srgbClr val="50000F"/>
        </a:dk1>
        <a:lt1>
          <a:srgbClr val="FFCC00"/>
        </a:lt1>
        <a:dk2>
          <a:srgbClr val="800000"/>
        </a:dk2>
        <a:lt2>
          <a:srgbClr val="FFFFCC"/>
        </a:lt2>
        <a:accent1>
          <a:srgbClr val="808000"/>
        </a:accent1>
        <a:accent2>
          <a:srgbClr val="993366"/>
        </a:accent2>
        <a:accent3>
          <a:srgbClr val="C0AAAA"/>
        </a:accent3>
        <a:accent4>
          <a:srgbClr val="DAAE00"/>
        </a:accent4>
        <a:accent5>
          <a:srgbClr val="C0C0AA"/>
        </a:accent5>
        <a:accent6>
          <a:srgbClr val="8A2D5C"/>
        </a:accent6>
        <a:hlink>
          <a:srgbClr val="FF5050"/>
        </a:hlink>
        <a:folHlink>
          <a:srgbClr val="993300"/>
        </a:folHlink>
      </a:clrScheme>
      <a:clrMap bg1="dk2" tx1="lt1" bg2="dk1" tx2="lt2" accent1="accent1" accent2="accent2" accent3="accent3" accent4="accent4" accent5="accent5" accent6="accent6" hlink="hlink" folHlink="folHlink"/>
    </a:extraClrScheme>
    <a:extraClrScheme>
      <a:clrScheme name="Artsy 6">
        <a:dk1>
          <a:srgbClr val="333300"/>
        </a:dk1>
        <a:lt1>
          <a:srgbClr val="FFCC00"/>
        </a:lt1>
        <a:dk2>
          <a:srgbClr val="666633"/>
        </a:dk2>
        <a:lt2>
          <a:srgbClr val="FFFFCC"/>
        </a:lt2>
        <a:accent1>
          <a:srgbClr val="8F7401"/>
        </a:accent1>
        <a:accent2>
          <a:srgbClr val="CC6600"/>
        </a:accent2>
        <a:accent3>
          <a:srgbClr val="B8B8AD"/>
        </a:accent3>
        <a:accent4>
          <a:srgbClr val="DAAE00"/>
        </a:accent4>
        <a:accent5>
          <a:srgbClr val="C6BCAA"/>
        </a:accent5>
        <a:accent6>
          <a:srgbClr val="B95C00"/>
        </a:accent6>
        <a:hlink>
          <a:srgbClr val="666699"/>
        </a:hlink>
        <a:folHlink>
          <a:srgbClr val="808000"/>
        </a:folHlink>
      </a:clrScheme>
      <a:clrMap bg1="dk2" tx1="lt1" bg2="dk1" tx2="lt2" accent1="accent1" accent2="accent2" accent3="accent3" accent4="accent4" accent5="accent5" accent6="accent6" hlink="hlink" folHlink="folHlink"/>
    </a:extraClrScheme>
    <a:extraClrScheme>
      <a:clrScheme name="Artsy 7">
        <a:dk1>
          <a:srgbClr val="000000"/>
        </a:dk1>
        <a:lt1>
          <a:srgbClr val="FFFFFF"/>
        </a:lt1>
        <a:dk2>
          <a:srgbClr val="40458C"/>
        </a:dk2>
        <a:lt2>
          <a:srgbClr val="FFFFCC"/>
        </a:lt2>
        <a:accent1>
          <a:srgbClr val="8D8DB3"/>
        </a:accent1>
        <a:accent2>
          <a:srgbClr val="B2B2B2"/>
        </a:accent2>
        <a:accent3>
          <a:srgbClr val="AFB0C5"/>
        </a:accent3>
        <a:accent4>
          <a:srgbClr val="DADADA"/>
        </a:accent4>
        <a:accent5>
          <a:srgbClr val="C5C5D6"/>
        </a:accent5>
        <a:accent6>
          <a:srgbClr val="A1A1A1"/>
        </a:accent6>
        <a:hlink>
          <a:srgbClr val="6F89F7"/>
        </a:hlink>
        <a:folHlink>
          <a:srgbClr val="4F56AD"/>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5311</TotalTime>
  <Words>2439</Words>
  <Application>Microsoft Office PowerPoint</Application>
  <PresentationFormat>On-screen Show (4:3)</PresentationFormat>
  <Paragraphs>223</Paragraphs>
  <Slides>20</Slides>
  <Notes>20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20</vt:i4>
      </vt:variant>
    </vt:vector>
  </HeadingPairs>
  <TitlesOfParts>
    <vt:vector size="26" baseType="lpstr">
      <vt:lpstr>Arial</vt:lpstr>
      <vt:lpstr>Arial Black</vt:lpstr>
      <vt:lpstr>Calibri</vt:lpstr>
      <vt:lpstr>Wingdings</vt:lpstr>
      <vt:lpstr>Artsy</vt:lpstr>
      <vt:lpstr>14_Artsy</vt:lpstr>
      <vt:lpstr>PowerPoint Presentation</vt:lpstr>
      <vt:lpstr>Objectives</vt:lpstr>
      <vt:lpstr>PowerPoint Presentation</vt:lpstr>
      <vt:lpstr>Types of Testing Accommodations</vt:lpstr>
      <vt:lpstr>Options for Testing</vt:lpstr>
      <vt:lpstr>Alternative Testing Locations</vt:lpstr>
      <vt:lpstr>Options for Testing</vt:lpstr>
      <vt:lpstr>Testing Locations</vt:lpstr>
      <vt:lpstr>Testing Locations</vt:lpstr>
      <vt:lpstr>Testing Locations</vt:lpstr>
      <vt:lpstr> Testing Locations</vt:lpstr>
      <vt:lpstr>Guidelines for Scheduling Tests </vt:lpstr>
      <vt:lpstr>Guidelines for Scheduling Tests</vt:lpstr>
      <vt:lpstr>Guidelines for Scheduling Tests</vt:lpstr>
      <vt:lpstr>Providing Exams</vt:lpstr>
      <vt:lpstr>Guidelines for Scheduling Tests</vt:lpstr>
      <vt:lpstr>Guidelines for Scheduling Tests</vt:lpstr>
      <vt:lpstr>Guidelines for Scheduling Tests</vt:lpstr>
      <vt:lpstr>The Office of Accessibility values collaboration between you, your students and our office. Thank you for your time and participation.    Office of Accessibility Simmons Hall 105 330-972-7928 www.uakron.edu/access   If you would like an electronic copy of this presentation, please feel free to contact the office at access@uakron.edu. </vt:lpstr>
      <vt:lpstr>PowerPoint Presentation</vt:lpstr>
    </vt:vector>
  </TitlesOfParts>
  <Company>The University of Akron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DeFago,Jessica L</dc:creator>
  <cp:lastModifiedBy>Sveda,Leigh</cp:lastModifiedBy>
  <cp:revision>131</cp:revision>
  <cp:lastPrinted>2018-07-05T14:28:11Z</cp:lastPrinted>
  <dcterms:created xsi:type="dcterms:W3CDTF">2013-09-30T12:50:18Z</dcterms:created>
  <dcterms:modified xsi:type="dcterms:W3CDTF">2018-07-17T20:02:24Z</dcterms:modified>
</cp:coreProperties>
</file>